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59483" y="3716234"/>
            <a:ext cx="145099" cy="2032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48402" y="3623685"/>
            <a:ext cx="211805" cy="200728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3530958" y="3714850"/>
            <a:ext cx="497840" cy="205104"/>
          </a:xfrm>
          <a:custGeom>
            <a:avLst/>
            <a:gdLst/>
            <a:ahLst/>
            <a:cxnLst/>
            <a:rect l="l" t="t" r="r" b="b"/>
            <a:pathLst>
              <a:path w="497839" h="205104">
                <a:moveTo>
                  <a:pt x="462593" y="4"/>
                </a:moveTo>
                <a:lnTo>
                  <a:pt x="34500" y="1388"/>
                </a:lnTo>
                <a:lnTo>
                  <a:pt x="11500" y="36330"/>
                </a:lnTo>
                <a:lnTo>
                  <a:pt x="0" y="79847"/>
                </a:lnTo>
                <a:lnTo>
                  <a:pt x="0" y="126221"/>
                </a:lnTo>
                <a:lnTo>
                  <a:pt x="11500" y="169737"/>
                </a:lnTo>
                <a:lnTo>
                  <a:pt x="34500" y="204680"/>
                </a:lnTo>
                <a:lnTo>
                  <a:pt x="462593" y="204680"/>
                </a:lnTo>
                <a:lnTo>
                  <a:pt x="485749" y="169499"/>
                </a:lnTo>
                <a:lnTo>
                  <a:pt x="497327" y="125687"/>
                </a:lnTo>
                <a:lnTo>
                  <a:pt x="497327" y="78997"/>
                </a:lnTo>
                <a:lnTo>
                  <a:pt x="485749" y="35184"/>
                </a:lnTo>
                <a:lnTo>
                  <a:pt x="462593" y="4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761658" y="3714850"/>
            <a:ext cx="628650" cy="205104"/>
          </a:xfrm>
          <a:custGeom>
            <a:avLst/>
            <a:gdLst/>
            <a:ahLst/>
            <a:cxnLst/>
            <a:rect l="l" t="t" r="r" b="b"/>
            <a:pathLst>
              <a:path w="628650" h="205104">
                <a:moveTo>
                  <a:pt x="593352" y="4"/>
                </a:moveTo>
                <a:lnTo>
                  <a:pt x="34500" y="1388"/>
                </a:lnTo>
                <a:lnTo>
                  <a:pt x="11500" y="36330"/>
                </a:lnTo>
                <a:lnTo>
                  <a:pt x="0" y="79847"/>
                </a:lnTo>
                <a:lnTo>
                  <a:pt x="0" y="126221"/>
                </a:lnTo>
                <a:lnTo>
                  <a:pt x="11500" y="169737"/>
                </a:lnTo>
                <a:lnTo>
                  <a:pt x="34500" y="204680"/>
                </a:lnTo>
                <a:lnTo>
                  <a:pt x="593352" y="204680"/>
                </a:lnTo>
                <a:lnTo>
                  <a:pt x="616509" y="169499"/>
                </a:lnTo>
                <a:lnTo>
                  <a:pt x="628087" y="125687"/>
                </a:lnTo>
                <a:lnTo>
                  <a:pt x="628087" y="78997"/>
                </a:lnTo>
                <a:lnTo>
                  <a:pt x="616509" y="35184"/>
                </a:lnTo>
                <a:lnTo>
                  <a:pt x="593352" y="4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078935" y="3652695"/>
            <a:ext cx="223520" cy="292100"/>
          </a:xfrm>
          <a:custGeom>
            <a:avLst/>
            <a:gdLst/>
            <a:ahLst/>
            <a:cxnLst/>
            <a:rect l="l" t="t" r="r" b="b"/>
            <a:pathLst>
              <a:path w="223520" h="292100">
                <a:moveTo>
                  <a:pt x="172666" y="5"/>
                </a:moveTo>
                <a:lnTo>
                  <a:pt x="50524" y="5"/>
                </a:lnTo>
                <a:lnTo>
                  <a:pt x="25262" y="34211"/>
                </a:lnTo>
                <a:lnTo>
                  <a:pt x="8420" y="75890"/>
                </a:lnTo>
                <a:lnTo>
                  <a:pt x="0" y="122055"/>
                </a:lnTo>
                <a:lnTo>
                  <a:pt x="0" y="169714"/>
                </a:lnTo>
                <a:lnTo>
                  <a:pt x="8420" y="215878"/>
                </a:lnTo>
                <a:lnTo>
                  <a:pt x="25262" y="257557"/>
                </a:lnTo>
                <a:lnTo>
                  <a:pt x="50524" y="291763"/>
                </a:lnTo>
                <a:lnTo>
                  <a:pt x="172666" y="291763"/>
                </a:lnTo>
                <a:lnTo>
                  <a:pt x="197928" y="257557"/>
                </a:lnTo>
                <a:lnTo>
                  <a:pt x="214770" y="215878"/>
                </a:lnTo>
                <a:lnTo>
                  <a:pt x="223190" y="169714"/>
                </a:lnTo>
                <a:lnTo>
                  <a:pt x="223190" y="122055"/>
                </a:lnTo>
                <a:lnTo>
                  <a:pt x="214770" y="75890"/>
                </a:lnTo>
                <a:lnTo>
                  <a:pt x="197928" y="34211"/>
                </a:lnTo>
                <a:lnTo>
                  <a:pt x="172666" y="5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452326" y="3652695"/>
            <a:ext cx="151130" cy="292100"/>
          </a:xfrm>
          <a:custGeom>
            <a:avLst/>
            <a:gdLst/>
            <a:ahLst/>
            <a:cxnLst/>
            <a:rect l="l" t="t" r="r" b="b"/>
            <a:pathLst>
              <a:path w="151129" h="292100">
                <a:moveTo>
                  <a:pt x="100512" y="5"/>
                </a:moveTo>
                <a:lnTo>
                  <a:pt x="50524" y="5"/>
                </a:lnTo>
                <a:lnTo>
                  <a:pt x="25262" y="34211"/>
                </a:lnTo>
                <a:lnTo>
                  <a:pt x="8420" y="75890"/>
                </a:lnTo>
                <a:lnTo>
                  <a:pt x="0" y="122055"/>
                </a:lnTo>
                <a:lnTo>
                  <a:pt x="0" y="169714"/>
                </a:lnTo>
                <a:lnTo>
                  <a:pt x="8420" y="215878"/>
                </a:lnTo>
                <a:lnTo>
                  <a:pt x="25262" y="257557"/>
                </a:lnTo>
                <a:lnTo>
                  <a:pt x="50524" y="291763"/>
                </a:lnTo>
                <a:lnTo>
                  <a:pt x="100512" y="291763"/>
                </a:lnTo>
                <a:lnTo>
                  <a:pt x="125774" y="257557"/>
                </a:lnTo>
                <a:lnTo>
                  <a:pt x="142616" y="215878"/>
                </a:lnTo>
                <a:lnTo>
                  <a:pt x="151037" y="169714"/>
                </a:lnTo>
                <a:lnTo>
                  <a:pt x="151037" y="122055"/>
                </a:lnTo>
                <a:lnTo>
                  <a:pt x="142616" y="75890"/>
                </a:lnTo>
                <a:lnTo>
                  <a:pt x="125774" y="34211"/>
                </a:lnTo>
                <a:lnTo>
                  <a:pt x="100512" y="5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81237" y="1779332"/>
            <a:ext cx="723265" cy="187960"/>
          </a:xfrm>
          <a:custGeom>
            <a:avLst/>
            <a:gdLst/>
            <a:ahLst/>
            <a:cxnLst/>
            <a:rect l="l" t="t" r="r" b="b"/>
            <a:pathLst>
              <a:path w="723265" h="187960">
                <a:moveTo>
                  <a:pt x="689685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2" y="187590"/>
                </a:lnTo>
                <a:lnTo>
                  <a:pt x="689685" y="187590"/>
                </a:lnTo>
                <a:lnTo>
                  <a:pt x="714557" y="145843"/>
                </a:lnTo>
                <a:lnTo>
                  <a:pt x="722848" y="93795"/>
                </a:lnTo>
                <a:lnTo>
                  <a:pt x="714557" y="41746"/>
                </a:lnTo>
                <a:lnTo>
                  <a:pt x="689685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146116" y="1412125"/>
            <a:ext cx="1626870" cy="372110"/>
          </a:xfrm>
          <a:custGeom>
            <a:avLst/>
            <a:gdLst/>
            <a:ahLst/>
            <a:cxnLst/>
            <a:rect l="l" t="t" r="r" b="b"/>
            <a:pathLst>
              <a:path w="1626870" h="372110">
                <a:moveTo>
                  <a:pt x="1626552" y="93802"/>
                </a:moveTo>
                <a:lnTo>
                  <a:pt x="1618259" y="41744"/>
                </a:lnTo>
                <a:lnTo>
                  <a:pt x="1593392" y="0"/>
                </a:lnTo>
                <a:lnTo>
                  <a:pt x="33159" y="0"/>
                </a:lnTo>
                <a:lnTo>
                  <a:pt x="8280" y="41744"/>
                </a:lnTo>
                <a:lnTo>
                  <a:pt x="0" y="93802"/>
                </a:lnTo>
                <a:lnTo>
                  <a:pt x="8280" y="145846"/>
                </a:lnTo>
                <a:lnTo>
                  <a:pt x="33159" y="187591"/>
                </a:lnTo>
                <a:lnTo>
                  <a:pt x="1297266" y="187591"/>
                </a:lnTo>
                <a:lnTo>
                  <a:pt x="1274305" y="226136"/>
                </a:lnTo>
                <a:lnTo>
                  <a:pt x="1266024" y="278180"/>
                </a:lnTo>
                <a:lnTo>
                  <a:pt x="1274305" y="330225"/>
                </a:lnTo>
                <a:lnTo>
                  <a:pt x="1299184" y="371983"/>
                </a:lnTo>
                <a:lnTo>
                  <a:pt x="1585480" y="371983"/>
                </a:lnTo>
                <a:lnTo>
                  <a:pt x="1610360" y="330225"/>
                </a:lnTo>
                <a:lnTo>
                  <a:pt x="1618653" y="278180"/>
                </a:lnTo>
                <a:lnTo>
                  <a:pt x="1610360" y="226136"/>
                </a:lnTo>
                <a:lnTo>
                  <a:pt x="1587385" y="187591"/>
                </a:lnTo>
                <a:lnTo>
                  <a:pt x="1593392" y="187591"/>
                </a:lnTo>
                <a:lnTo>
                  <a:pt x="1618259" y="145846"/>
                </a:lnTo>
                <a:lnTo>
                  <a:pt x="1626552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0287" y="850393"/>
              <a:ext cx="2827019" cy="47396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/>
          <p:nvPr/>
        </p:nvSpPr>
        <p:spPr>
          <a:xfrm>
            <a:off x="4272956" y="3835465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08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283656" y="3827481"/>
            <a:ext cx="15684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9000" y="900176"/>
            <a:ext cx="5945505" cy="30333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2-3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 Exact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Equations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libri"/>
              <a:cs typeface="Calibri"/>
            </a:endParaRPr>
          </a:p>
          <a:p>
            <a:pPr marL="25400" marR="52705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order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 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full details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 exact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>
                <a:latin typeface="Calibri"/>
                <a:cs typeface="Calibri"/>
              </a:rPr>
              <a:t> just</a:t>
            </a:r>
            <a:r>
              <a:rPr dirty="0" sz="1100" spc="-5">
                <a:latin typeface="Calibri"/>
                <a:cs typeface="Calibri"/>
              </a:rPr>
              <a:t> 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exact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 some </a:t>
            </a:r>
            <a:r>
              <a:rPr dirty="0" sz="1100">
                <a:latin typeface="Calibri"/>
                <a:cs typeface="Calibri"/>
              </a:rPr>
              <a:t> 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scenes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25400" marR="17780">
              <a:lnSpc>
                <a:spcPct val="1098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vast majority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be </a:t>
            </a:r>
            <a:r>
              <a:rPr dirty="0" sz="1100">
                <a:latin typeface="Calibri"/>
                <a:cs typeface="Calibri"/>
              </a:rPr>
              <a:t>done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remaining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work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example.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whole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just what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arrive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works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majority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 in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00">
              <a:latin typeface="Calibri"/>
              <a:cs typeface="Calibri"/>
            </a:endParaRPr>
          </a:p>
          <a:p>
            <a:pPr marL="96520">
              <a:lnSpc>
                <a:spcPct val="100000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1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 algn="ctr" marR="248920">
              <a:lnSpc>
                <a:spcPct val="100000"/>
              </a:lnSpc>
              <a:spcBef>
                <a:spcPts val="100"/>
              </a:spcBef>
            </a:pP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9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95">
                <a:latin typeface="Symbol"/>
                <a:cs typeface="Symbol"/>
              </a:rPr>
              <a:t>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5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30">
                <a:latin typeface="Times New Roman"/>
                <a:cs typeface="Times New Roman"/>
              </a:rPr>
              <a:t> </a:t>
            </a:r>
            <a:r>
              <a:rPr dirty="0" baseline="36231" sz="1725" spc="30" i="1">
                <a:latin typeface="Times New Roman"/>
                <a:cs typeface="Times New Roman"/>
              </a:rPr>
              <a:t>dy</a:t>
            </a:r>
            <a:r>
              <a:rPr dirty="0" baseline="36231" sz="1725" spc="172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60487" y="3982270"/>
            <a:ext cx="5852795" cy="2164080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8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 marR="236220">
              <a:lnSpc>
                <a:spcPct val="110000"/>
              </a:lnSpc>
              <a:spcBef>
                <a:spcPts val="4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supposing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somewhere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  <a:p>
            <a:pPr algn="ctr" marR="309880">
              <a:lnSpc>
                <a:spcPts val="1945"/>
              </a:lnSpc>
            </a:pPr>
            <a:r>
              <a:rPr dirty="0" sz="1150" spc="40">
                <a:latin typeface="Symbol"/>
                <a:cs typeface="Symbol"/>
              </a:rPr>
              <a:t>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10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endParaRPr baseline="47008" sz="975">
              <a:latin typeface="Times New Roman"/>
              <a:cs typeface="Times New Roman"/>
            </a:endParaRPr>
          </a:p>
          <a:p>
            <a:pPr marL="25400" marR="30480">
              <a:lnSpc>
                <a:spcPct val="110700"/>
              </a:lnSpc>
              <a:spcBef>
                <a:spcPts val="1670"/>
              </a:spcBef>
            </a:pPr>
            <a:r>
              <a:rPr dirty="0" sz="1100">
                <a:latin typeface="Calibri"/>
                <a:cs typeface="Calibri"/>
              </a:rPr>
              <a:t>Do not</a:t>
            </a:r>
            <a:r>
              <a:rPr dirty="0" sz="1100" spc="-5">
                <a:latin typeface="Calibri"/>
                <a:cs typeface="Calibri"/>
              </a:rPr>
              <a:t> worry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came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particular 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majority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stated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earlier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point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>
                <a:latin typeface="Calibri"/>
                <a:cs typeface="Calibri"/>
              </a:rPr>
              <a:t> works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rather 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showing</a:t>
            </a:r>
            <a:r>
              <a:rPr dirty="0" sz="1100">
                <a:latin typeface="Calibri"/>
                <a:cs typeface="Calibri"/>
              </a:rPr>
              <a:t> you the</a:t>
            </a:r>
            <a:r>
              <a:rPr dirty="0" sz="1100" spc="-5">
                <a:latin typeface="Calibri"/>
                <a:cs typeface="Calibri"/>
              </a:rPr>
              <a:t> actual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next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worry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 </a:t>
            </a:r>
            <a:r>
              <a:rPr dirty="0" sz="1100">
                <a:latin typeface="Calibri"/>
                <a:cs typeface="Calibri"/>
              </a:rPr>
              <a:t> accept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be found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particular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01433" y="6524197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76416" y="6774323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79518" y="6881069"/>
            <a:ext cx="52069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 i="1">
                <a:latin typeface="Times New Roman"/>
                <a:cs typeface="Times New Roman"/>
              </a:rPr>
              <a:t>y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60627" y="6281736"/>
            <a:ext cx="3171825" cy="453390"/>
          </a:xfrm>
          <a:prstGeom prst="rect">
            <a:avLst/>
          </a:prstGeom>
        </p:spPr>
        <p:txBody>
          <a:bodyPr wrap="square" lIns="0" tIns="508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4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 algn="r" marR="30480">
              <a:lnSpc>
                <a:spcPct val="100000"/>
              </a:lnSpc>
              <a:spcBef>
                <a:spcPts val="310"/>
              </a:spcBef>
            </a:pPr>
            <a:r>
              <a:rPr dirty="0" sz="1200">
                <a:latin typeface="Symbol"/>
                <a:cs typeface="Symbol"/>
              </a:rPr>
              <a:t>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25641" sz="975" spc="22" i="1">
                <a:latin typeface="Times New Roman"/>
                <a:cs typeface="Times New Roman"/>
              </a:rPr>
              <a:t>x</a:t>
            </a:r>
            <a:r>
              <a:rPr dirty="0" baseline="-25641" sz="975" i="1">
                <a:latin typeface="Times New Roman"/>
                <a:cs typeface="Times New Roman"/>
              </a:rPr>
              <a:t>  </a:t>
            </a:r>
            <a:r>
              <a:rPr dirty="0" baseline="-25641" sz="975" spc="-11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9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39422" y="6778264"/>
            <a:ext cx="100647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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86027" y="7176617"/>
            <a:ext cx="568325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compare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5">
                <a:latin typeface="Calibri"/>
                <a:cs typeface="Calibri"/>
              </a:rPr>
              <a:t> these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as.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809096" y="778262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3393566" y="7759311"/>
            <a:ext cx="52069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 i="1">
                <a:latin typeface="Times New Roman"/>
                <a:cs typeface="Times New Roman"/>
              </a:rPr>
              <a:t>x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02353" y="7774639"/>
            <a:ext cx="29972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51282" sz="975" spc="22" i="1">
                <a:latin typeface="Times New Roman"/>
                <a:cs typeface="Times New Roman"/>
              </a:rPr>
              <a:t>y</a:t>
            </a:r>
            <a:r>
              <a:rPr dirty="0" baseline="51282" sz="975" spc="284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57834" y="7656729"/>
            <a:ext cx="464184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35">
                <a:latin typeface="Symbol"/>
                <a:cs typeface="Symbol"/>
              </a:rPr>
              <a:t></a:t>
            </a:r>
            <a:r>
              <a:rPr dirty="0" sz="1150" spc="35">
                <a:latin typeface="Times New Roman"/>
                <a:cs typeface="Times New Roman"/>
              </a:rPr>
              <a:t>  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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793218" y="7561615"/>
            <a:ext cx="45212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dy</a:t>
            </a:r>
            <a:r>
              <a:rPr dirty="0" sz="1150" spc="75" i="1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</a:t>
            </a:r>
            <a:r>
              <a:rPr dirty="0" baseline="-36231" sz="1725" spc="-82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Times New Roman"/>
                <a:cs typeface="Times New Roman"/>
              </a:rPr>
              <a:t>0</a:t>
            </a:r>
            <a:endParaRPr baseline="-36231" sz="1725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294120" y="7653019"/>
            <a:ext cx="1905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85887" y="8118431"/>
            <a:ext cx="581342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your </a:t>
            </a:r>
            <a:r>
              <a:rPr dirty="0" sz="1100" spc="-5">
                <a:latin typeface="Calibri"/>
                <a:cs typeface="Calibri"/>
              </a:rPr>
              <a:t>multi-variable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(probably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III),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 more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(you’ll</a:t>
            </a:r>
            <a:r>
              <a:rPr dirty="0" sz="1100">
                <a:latin typeface="Calibri"/>
                <a:cs typeface="Calibri"/>
              </a:rPr>
              <a:t> need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multi-variable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 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this…).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226649" y="8725925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509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3236203" y="8717950"/>
            <a:ext cx="15748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38289" y="8525050"/>
            <a:ext cx="1033780" cy="3238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43981" sz="1800" i="1">
                <a:latin typeface="Times New Roman"/>
                <a:cs typeface="Times New Roman"/>
              </a:rPr>
              <a:t>d</a:t>
            </a:r>
            <a:r>
              <a:rPr dirty="0" baseline="43981" sz="1800" i="1">
                <a:latin typeface="Times New Roman"/>
                <a:cs typeface="Times New Roman"/>
              </a:rPr>
              <a:t> </a:t>
            </a:r>
            <a:r>
              <a:rPr dirty="0" baseline="43981" sz="1800" spc="-67" i="1">
                <a:latin typeface="Times New Roman"/>
                <a:cs typeface="Times New Roman"/>
              </a:rPr>
              <a:t> </a:t>
            </a:r>
            <a:r>
              <a:rPr dirty="0" sz="1950" spc="-160">
                <a:latin typeface="Symbol"/>
                <a:cs typeface="Symbol"/>
              </a:rPr>
              <a:t></a:t>
            </a:r>
            <a:r>
              <a:rPr dirty="0" baseline="9259" sz="1800">
                <a:latin typeface="Symbol"/>
                <a:cs typeface="Symbol"/>
              </a:rPr>
              <a:t></a:t>
            </a:r>
            <a:r>
              <a:rPr dirty="0" baseline="9259" sz="1800" spc="-195">
                <a:latin typeface="Times New Roman"/>
                <a:cs typeface="Times New Roman"/>
              </a:rPr>
              <a:t> </a:t>
            </a:r>
            <a:r>
              <a:rPr dirty="0" baseline="1587" sz="2625" spc="-284">
                <a:latin typeface="Symbol"/>
                <a:cs typeface="Symbol"/>
              </a:rPr>
              <a:t></a:t>
            </a:r>
            <a:r>
              <a:rPr dirty="0" baseline="1587" sz="2625" spc="-427">
                <a:latin typeface="Times New Roman"/>
                <a:cs typeface="Times New Roman"/>
              </a:rPr>
              <a:t> </a:t>
            </a:r>
            <a:r>
              <a:rPr dirty="0" baseline="9259" sz="1800" spc="15" i="1">
                <a:latin typeface="Times New Roman"/>
                <a:cs typeface="Times New Roman"/>
              </a:rPr>
              <a:t>x</a:t>
            </a:r>
            <a:r>
              <a:rPr dirty="0" baseline="9259" sz="1800">
                <a:latin typeface="Times New Roman"/>
                <a:cs typeface="Times New Roman"/>
              </a:rPr>
              <a:t>,</a:t>
            </a:r>
            <a:r>
              <a:rPr dirty="0" baseline="9259" sz="1800" spc="-60">
                <a:latin typeface="Times New Roman"/>
                <a:cs typeface="Times New Roman"/>
              </a:rPr>
              <a:t> </a:t>
            </a:r>
            <a:r>
              <a:rPr dirty="0" baseline="9259" sz="1800" i="1">
                <a:latin typeface="Times New Roman"/>
                <a:cs typeface="Times New Roman"/>
              </a:rPr>
              <a:t>y</a:t>
            </a:r>
            <a:r>
              <a:rPr dirty="0" baseline="9259" sz="1800" spc="-209" i="1">
                <a:latin typeface="Times New Roman"/>
                <a:cs typeface="Times New Roman"/>
              </a:rPr>
              <a:t> </a:t>
            </a:r>
            <a:r>
              <a:rPr dirty="0" baseline="3584" sz="2325" spc="-187">
                <a:latin typeface="Symbol"/>
                <a:cs typeface="Symbol"/>
              </a:rPr>
              <a:t></a:t>
            </a:r>
            <a:r>
              <a:rPr dirty="0" baseline="3584" sz="2325" spc="-345">
                <a:latin typeface="Times New Roman"/>
                <a:cs typeface="Times New Roman"/>
              </a:rPr>
              <a:t> </a:t>
            </a:r>
            <a:r>
              <a:rPr dirty="0" baseline="9259" sz="1800" spc="135" i="1">
                <a:latin typeface="Times New Roman"/>
                <a:cs typeface="Times New Roman"/>
              </a:rPr>
              <a:t>x</a:t>
            </a:r>
            <a:r>
              <a:rPr dirty="0" baseline="3584" sz="2325" spc="-89">
                <a:latin typeface="Symbol"/>
                <a:cs typeface="Symbol"/>
              </a:rPr>
              <a:t></a:t>
            </a:r>
            <a:r>
              <a:rPr dirty="0" baseline="1587" sz="2625" spc="-195">
                <a:latin typeface="Symbol"/>
                <a:cs typeface="Symbol"/>
              </a:rPr>
              <a:t></a:t>
            </a:r>
            <a:r>
              <a:rPr dirty="0" sz="1950" spc="-254">
                <a:latin typeface="Symbol"/>
                <a:cs typeface="Symbol"/>
              </a:rPr>
              <a:t></a:t>
            </a:r>
            <a:endParaRPr sz="1950">
              <a:latin typeface="Symbol"/>
              <a:cs typeface="Symbo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914400" y="3447287"/>
            <a:ext cx="5943600" cy="5657215"/>
          </a:xfrm>
          <a:custGeom>
            <a:avLst/>
            <a:gdLst/>
            <a:ahLst/>
            <a:cxnLst/>
            <a:rect l="l" t="t" r="r" b="b"/>
            <a:pathLst>
              <a:path w="5943600" h="565721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650992"/>
                </a:lnTo>
                <a:lnTo>
                  <a:pt x="6096" y="565099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650992"/>
                </a:lnTo>
                <a:lnTo>
                  <a:pt x="0" y="5657088"/>
                </a:lnTo>
                <a:lnTo>
                  <a:pt x="6096" y="5657088"/>
                </a:lnTo>
                <a:lnTo>
                  <a:pt x="5937504" y="5657088"/>
                </a:lnTo>
                <a:lnTo>
                  <a:pt x="5943600" y="5657088"/>
                </a:lnTo>
                <a:lnTo>
                  <a:pt x="5943600" y="565099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6027" y="900175"/>
            <a:ext cx="71882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gives</a:t>
            </a:r>
            <a:r>
              <a:rPr dirty="0" sz="1100" spc="-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35227" y="1031103"/>
            <a:ext cx="3788410" cy="154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algn="ctr" marL="1800225">
              <a:lnSpc>
                <a:spcPct val="100000"/>
              </a:lnSpc>
              <a:spcBef>
                <a:spcPts val="114"/>
              </a:spcBef>
            </a:pPr>
            <a:r>
              <a:rPr dirty="0" sz="1150" spc="40">
                <a:latin typeface="Symbol"/>
                <a:cs typeface="Symbol"/>
              </a:rPr>
              <a:t>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70" i="1">
                <a:latin typeface="Times New Roman"/>
                <a:cs typeface="Times New Roman"/>
              </a:rPr>
              <a:t>t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10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10" i="1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  <a:p>
            <a:pPr marL="50800">
              <a:lnSpc>
                <a:spcPts val="1185"/>
              </a:lnSpc>
              <a:spcBef>
                <a:spcPts val="181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10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  <a:p>
            <a:pPr algn="ctr" marL="1812289">
              <a:lnSpc>
                <a:spcPts val="2085"/>
              </a:lnSpc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10" i="1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1810"/>
              </a:spcBef>
            </a:pPr>
            <a:r>
              <a:rPr dirty="0" sz="1100" spc="-5">
                <a:latin typeface="Calibri"/>
                <a:cs typeface="Calibri"/>
              </a:rPr>
              <a:t>Applying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L="1791970">
              <a:lnSpc>
                <a:spcPct val="100000"/>
              </a:lnSpc>
              <a:spcBef>
                <a:spcPts val="105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25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86027" y="2738089"/>
            <a:ext cx="159702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implicit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08345" y="2853260"/>
            <a:ext cx="1671955" cy="3473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baseline="-5291" sz="3150" spc="-337">
                <a:latin typeface="Symbol"/>
                <a:cs typeface="Symbol"/>
              </a:rPr>
              <a:t>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5291" sz="3150" spc="-457">
                <a:latin typeface="Symbol"/>
                <a:cs typeface="Symbol"/>
              </a:rPr>
              <a:t></a:t>
            </a:r>
            <a:r>
              <a:rPr dirty="0" baseline="-5291" sz="3150" spc="-50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51363" y="4028563"/>
            <a:ext cx="775970" cy="0"/>
          </a:xfrm>
          <a:custGeom>
            <a:avLst/>
            <a:gdLst/>
            <a:ahLst/>
            <a:cxnLst/>
            <a:rect l="l" t="t" r="r" b="b"/>
            <a:pathLst>
              <a:path w="775970" h="0">
                <a:moveTo>
                  <a:pt x="0" y="0"/>
                </a:moveTo>
                <a:lnTo>
                  <a:pt x="77589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960627" y="3397116"/>
            <a:ext cx="5569585" cy="6172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 marR="30480">
              <a:lnSpc>
                <a:spcPct val="1091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5">
                <a:latin typeface="Calibri"/>
                <a:cs typeface="Calibri"/>
              </a:rPr>
              <a:t> easier</a:t>
            </a:r>
            <a:r>
              <a:rPr dirty="0" sz="1100">
                <a:latin typeface="Calibri"/>
                <a:cs typeface="Calibri"/>
              </a:rPr>
              <a:t> to solve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previous</a:t>
            </a:r>
            <a:r>
              <a:rPr dirty="0" sz="1100">
                <a:latin typeface="Calibri"/>
                <a:cs typeface="Calibri"/>
              </a:rPr>
              <a:t> ones.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quadratic formula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explicit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 algn="ctr" marL="390525">
              <a:lnSpc>
                <a:spcPct val="100000"/>
              </a:lnSpc>
              <a:spcBef>
                <a:spcPts val="34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39403" y="3865452"/>
            <a:ext cx="38735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33104" y="3942048"/>
            <a:ext cx="82804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024800" y="5906791"/>
            <a:ext cx="417195" cy="183515"/>
            <a:chOff x="4024800" y="5906791"/>
            <a:chExt cx="417195" cy="183515"/>
          </a:xfrm>
        </p:grpSpPr>
        <p:sp>
          <p:nvSpPr>
            <p:cNvPr id="11" name="object 11"/>
            <p:cNvSpPr/>
            <p:nvPr/>
          </p:nvSpPr>
          <p:spPr>
            <a:xfrm>
              <a:off x="4025993" y="6022150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547"/>
                  </a:moveTo>
                  <a:lnTo>
                    <a:pt x="1551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041511" y="6022151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79">
                  <a:moveTo>
                    <a:pt x="0" y="0"/>
                  </a:moveTo>
                  <a:lnTo>
                    <a:pt x="37004" y="6802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078516" y="5910370"/>
              <a:ext cx="40640" cy="180340"/>
            </a:xfrm>
            <a:custGeom>
              <a:avLst/>
              <a:gdLst/>
              <a:ahLst/>
              <a:cxnLst/>
              <a:rect l="l" t="t" r="r" b="b"/>
              <a:pathLst>
                <a:path w="40639" h="180339">
                  <a:moveTo>
                    <a:pt x="0" y="179804"/>
                  </a:moveTo>
                  <a:lnTo>
                    <a:pt x="4058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119102" y="5910371"/>
              <a:ext cx="322580" cy="0"/>
            </a:xfrm>
            <a:custGeom>
              <a:avLst/>
              <a:gdLst/>
              <a:ahLst/>
              <a:cxnLst/>
              <a:rect l="l" t="t" r="r" b="b"/>
              <a:pathLst>
                <a:path w="322579" h="0">
                  <a:moveTo>
                    <a:pt x="0" y="0"/>
                  </a:moveTo>
                  <a:lnTo>
                    <a:pt x="32229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024800" y="5906791"/>
              <a:ext cx="417195" cy="183515"/>
            </a:xfrm>
            <a:custGeom>
              <a:avLst/>
              <a:gdLst/>
              <a:ahLst/>
              <a:cxnLst/>
              <a:rect l="l" t="t" r="r" b="b"/>
              <a:pathLst>
                <a:path w="417195" h="183514">
                  <a:moveTo>
                    <a:pt x="57695" y="183384"/>
                  </a:moveTo>
                  <a:lnTo>
                    <a:pt x="50135" y="183384"/>
                  </a:lnTo>
                  <a:lnTo>
                    <a:pt x="12733" y="120531"/>
                  </a:lnTo>
                  <a:lnTo>
                    <a:pt x="2387" y="127294"/>
                  </a:lnTo>
                  <a:lnTo>
                    <a:pt x="0" y="122918"/>
                  </a:lnTo>
                  <a:lnTo>
                    <a:pt x="21089" y="110190"/>
                  </a:lnTo>
                  <a:lnTo>
                    <a:pt x="53716" y="167472"/>
                  </a:lnTo>
                  <a:lnTo>
                    <a:pt x="91517" y="0"/>
                  </a:lnTo>
                  <a:lnTo>
                    <a:pt x="416602" y="0"/>
                  </a:lnTo>
                  <a:lnTo>
                    <a:pt x="416602" y="7558"/>
                  </a:lnTo>
                  <a:lnTo>
                    <a:pt x="97087" y="7558"/>
                  </a:lnTo>
                  <a:lnTo>
                    <a:pt x="57695" y="1833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4000789" y="6527761"/>
            <a:ext cx="415925" cy="184150"/>
            <a:chOff x="4000789" y="6527761"/>
            <a:chExt cx="415925" cy="184150"/>
          </a:xfrm>
        </p:grpSpPr>
        <p:sp>
          <p:nvSpPr>
            <p:cNvPr id="17" name="object 17"/>
            <p:cNvSpPr/>
            <p:nvPr/>
          </p:nvSpPr>
          <p:spPr>
            <a:xfrm>
              <a:off x="4001978" y="6643387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56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017456" y="6643387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79">
                  <a:moveTo>
                    <a:pt x="0" y="0"/>
                  </a:moveTo>
                  <a:lnTo>
                    <a:pt x="36909" y="6817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054366" y="6531350"/>
              <a:ext cx="40640" cy="180340"/>
            </a:xfrm>
            <a:custGeom>
              <a:avLst/>
              <a:gdLst/>
              <a:ahLst/>
              <a:cxnLst/>
              <a:rect l="l" t="t" r="r" b="b"/>
              <a:pathLst>
                <a:path w="40639" h="180340">
                  <a:moveTo>
                    <a:pt x="0" y="180215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4094848" y="6531349"/>
              <a:ext cx="321945" cy="0"/>
            </a:xfrm>
            <a:custGeom>
              <a:avLst/>
              <a:gdLst/>
              <a:ahLst/>
              <a:cxnLst/>
              <a:rect l="l" t="t" r="r" b="b"/>
              <a:pathLst>
                <a:path w="321945" h="0">
                  <a:moveTo>
                    <a:pt x="0" y="0"/>
                  </a:moveTo>
                  <a:lnTo>
                    <a:pt x="32146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000789" y="6527761"/>
              <a:ext cx="415925" cy="184150"/>
            </a:xfrm>
            <a:custGeom>
              <a:avLst/>
              <a:gdLst/>
              <a:ahLst/>
              <a:cxnLst/>
              <a:rect l="l" t="t" r="r" b="b"/>
              <a:pathLst>
                <a:path w="415925" h="184150">
                  <a:moveTo>
                    <a:pt x="57546" y="183803"/>
                  </a:moveTo>
                  <a:lnTo>
                    <a:pt x="50006" y="183803"/>
                  </a:lnTo>
                  <a:lnTo>
                    <a:pt x="12699" y="120808"/>
                  </a:lnTo>
                  <a:lnTo>
                    <a:pt x="2381" y="127586"/>
                  </a:lnTo>
                  <a:lnTo>
                    <a:pt x="0" y="123199"/>
                  </a:lnTo>
                  <a:lnTo>
                    <a:pt x="21033" y="110441"/>
                  </a:lnTo>
                  <a:lnTo>
                    <a:pt x="53578" y="167854"/>
                  </a:lnTo>
                  <a:lnTo>
                    <a:pt x="91280" y="0"/>
                  </a:lnTo>
                  <a:lnTo>
                    <a:pt x="415527" y="0"/>
                  </a:lnTo>
                  <a:lnTo>
                    <a:pt x="415527" y="7575"/>
                  </a:lnTo>
                  <a:lnTo>
                    <a:pt x="96837" y="7575"/>
                  </a:lnTo>
                  <a:lnTo>
                    <a:pt x="57546" y="18380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3119728" y="6809644"/>
            <a:ext cx="415925" cy="184150"/>
            <a:chOff x="3119728" y="6809644"/>
            <a:chExt cx="415925" cy="184150"/>
          </a:xfrm>
        </p:grpSpPr>
        <p:sp>
          <p:nvSpPr>
            <p:cNvPr id="23" name="object 23"/>
            <p:cNvSpPr/>
            <p:nvPr/>
          </p:nvSpPr>
          <p:spPr>
            <a:xfrm>
              <a:off x="3120917" y="6925271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56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3136395" y="6925270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79">
                  <a:moveTo>
                    <a:pt x="0" y="0"/>
                  </a:moveTo>
                  <a:lnTo>
                    <a:pt x="36909" y="6817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173305" y="6813233"/>
              <a:ext cx="40640" cy="180340"/>
            </a:xfrm>
            <a:custGeom>
              <a:avLst/>
              <a:gdLst/>
              <a:ahLst/>
              <a:cxnLst/>
              <a:rect l="l" t="t" r="r" b="b"/>
              <a:pathLst>
                <a:path w="40639" h="180340">
                  <a:moveTo>
                    <a:pt x="0" y="180215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213787" y="6813233"/>
              <a:ext cx="321945" cy="0"/>
            </a:xfrm>
            <a:custGeom>
              <a:avLst/>
              <a:gdLst/>
              <a:ahLst/>
              <a:cxnLst/>
              <a:rect l="l" t="t" r="r" b="b"/>
              <a:pathLst>
                <a:path w="321945" h="0">
                  <a:moveTo>
                    <a:pt x="0" y="0"/>
                  </a:moveTo>
                  <a:lnTo>
                    <a:pt x="32146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119728" y="6809644"/>
              <a:ext cx="415925" cy="184150"/>
            </a:xfrm>
            <a:custGeom>
              <a:avLst/>
              <a:gdLst/>
              <a:ahLst/>
              <a:cxnLst/>
              <a:rect l="l" t="t" r="r" b="b"/>
              <a:pathLst>
                <a:path w="415925" h="184150">
                  <a:moveTo>
                    <a:pt x="57546" y="183804"/>
                  </a:moveTo>
                  <a:lnTo>
                    <a:pt x="50006" y="183804"/>
                  </a:lnTo>
                  <a:lnTo>
                    <a:pt x="12700" y="120808"/>
                  </a:lnTo>
                  <a:lnTo>
                    <a:pt x="2380" y="127586"/>
                  </a:lnTo>
                  <a:lnTo>
                    <a:pt x="0" y="123201"/>
                  </a:lnTo>
                  <a:lnTo>
                    <a:pt x="21034" y="110442"/>
                  </a:lnTo>
                  <a:lnTo>
                    <a:pt x="53577" y="167856"/>
                  </a:lnTo>
                  <a:lnTo>
                    <a:pt x="91281" y="0"/>
                  </a:lnTo>
                  <a:lnTo>
                    <a:pt x="415528" y="0"/>
                  </a:lnTo>
                  <a:lnTo>
                    <a:pt x="415528" y="7575"/>
                  </a:lnTo>
                  <a:lnTo>
                    <a:pt x="96837" y="7575"/>
                  </a:lnTo>
                  <a:lnTo>
                    <a:pt x="57546" y="18380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8" name="object 28"/>
          <p:cNvGrpSpPr/>
          <p:nvPr/>
        </p:nvGrpSpPr>
        <p:grpSpPr>
          <a:xfrm>
            <a:off x="3892445" y="6809643"/>
            <a:ext cx="415925" cy="184150"/>
            <a:chOff x="3892445" y="6809643"/>
            <a:chExt cx="415925" cy="184150"/>
          </a:xfrm>
        </p:grpSpPr>
        <p:sp>
          <p:nvSpPr>
            <p:cNvPr id="29" name="object 29"/>
            <p:cNvSpPr/>
            <p:nvPr/>
          </p:nvSpPr>
          <p:spPr>
            <a:xfrm>
              <a:off x="3893635" y="6925269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56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909113" y="6925269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79">
                  <a:moveTo>
                    <a:pt x="0" y="0"/>
                  </a:moveTo>
                  <a:lnTo>
                    <a:pt x="36909" y="6817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946023" y="6813232"/>
              <a:ext cx="40640" cy="180340"/>
            </a:xfrm>
            <a:custGeom>
              <a:avLst/>
              <a:gdLst/>
              <a:ahLst/>
              <a:cxnLst/>
              <a:rect l="l" t="t" r="r" b="b"/>
              <a:pathLst>
                <a:path w="40639" h="180340">
                  <a:moveTo>
                    <a:pt x="0" y="180215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3986505" y="6813232"/>
              <a:ext cx="321945" cy="0"/>
            </a:xfrm>
            <a:custGeom>
              <a:avLst/>
              <a:gdLst/>
              <a:ahLst/>
              <a:cxnLst/>
              <a:rect l="l" t="t" r="r" b="b"/>
              <a:pathLst>
                <a:path w="321945" h="0">
                  <a:moveTo>
                    <a:pt x="0" y="0"/>
                  </a:moveTo>
                  <a:lnTo>
                    <a:pt x="32146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892445" y="6809643"/>
              <a:ext cx="415925" cy="184150"/>
            </a:xfrm>
            <a:custGeom>
              <a:avLst/>
              <a:gdLst/>
              <a:ahLst/>
              <a:cxnLst/>
              <a:rect l="l" t="t" r="r" b="b"/>
              <a:pathLst>
                <a:path w="415925" h="184150">
                  <a:moveTo>
                    <a:pt x="57547" y="183804"/>
                  </a:moveTo>
                  <a:lnTo>
                    <a:pt x="50006" y="183804"/>
                  </a:lnTo>
                  <a:lnTo>
                    <a:pt x="12700" y="120807"/>
                  </a:lnTo>
                  <a:lnTo>
                    <a:pt x="2380" y="127586"/>
                  </a:lnTo>
                  <a:lnTo>
                    <a:pt x="0" y="123199"/>
                  </a:lnTo>
                  <a:lnTo>
                    <a:pt x="21035" y="110441"/>
                  </a:lnTo>
                  <a:lnTo>
                    <a:pt x="53577" y="167855"/>
                  </a:lnTo>
                  <a:lnTo>
                    <a:pt x="91281" y="0"/>
                  </a:lnTo>
                  <a:lnTo>
                    <a:pt x="415528" y="0"/>
                  </a:lnTo>
                  <a:lnTo>
                    <a:pt x="415528" y="7575"/>
                  </a:lnTo>
                  <a:lnTo>
                    <a:pt x="96837" y="7575"/>
                  </a:lnTo>
                  <a:lnTo>
                    <a:pt x="57547" y="18380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4" name="object 34"/>
          <p:cNvGrpSpPr/>
          <p:nvPr/>
        </p:nvGrpSpPr>
        <p:grpSpPr>
          <a:xfrm>
            <a:off x="3117350" y="7091526"/>
            <a:ext cx="415925" cy="184150"/>
            <a:chOff x="3117350" y="7091526"/>
            <a:chExt cx="415925" cy="184150"/>
          </a:xfrm>
        </p:grpSpPr>
        <p:sp>
          <p:nvSpPr>
            <p:cNvPr id="35" name="object 35"/>
            <p:cNvSpPr/>
            <p:nvPr/>
          </p:nvSpPr>
          <p:spPr>
            <a:xfrm>
              <a:off x="3118540" y="7207153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56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134018" y="7207152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79">
                  <a:moveTo>
                    <a:pt x="0" y="0"/>
                  </a:moveTo>
                  <a:lnTo>
                    <a:pt x="36909" y="6817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3170928" y="7095115"/>
              <a:ext cx="40640" cy="180340"/>
            </a:xfrm>
            <a:custGeom>
              <a:avLst/>
              <a:gdLst/>
              <a:ahLst/>
              <a:cxnLst/>
              <a:rect l="l" t="t" r="r" b="b"/>
              <a:pathLst>
                <a:path w="40639" h="180340">
                  <a:moveTo>
                    <a:pt x="0" y="180215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211409" y="7095115"/>
              <a:ext cx="321945" cy="0"/>
            </a:xfrm>
            <a:custGeom>
              <a:avLst/>
              <a:gdLst/>
              <a:ahLst/>
              <a:cxnLst/>
              <a:rect l="l" t="t" r="r" b="b"/>
              <a:pathLst>
                <a:path w="321945" h="0">
                  <a:moveTo>
                    <a:pt x="0" y="0"/>
                  </a:moveTo>
                  <a:lnTo>
                    <a:pt x="32146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117350" y="7091526"/>
              <a:ext cx="415925" cy="184150"/>
            </a:xfrm>
            <a:custGeom>
              <a:avLst/>
              <a:gdLst/>
              <a:ahLst/>
              <a:cxnLst/>
              <a:rect l="l" t="t" r="r" b="b"/>
              <a:pathLst>
                <a:path w="415925" h="184150">
                  <a:moveTo>
                    <a:pt x="57546" y="183803"/>
                  </a:moveTo>
                  <a:lnTo>
                    <a:pt x="50006" y="183803"/>
                  </a:lnTo>
                  <a:lnTo>
                    <a:pt x="12700" y="120808"/>
                  </a:lnTo>
                  <a:lnTo>
                    <a:pt x="2382" y="127586"/>
                  </a:lnTo>
                  <a:lnTo>
                    <a:pt x="0" y="123199"/>
                  </a:lnTo>
                  <a:lnTo>
                    <a:pt x="21034" y="110441"/>
                  </a:lnTo>
                  <a:lnTo>
                    <a:pt x="53578" y="167854"/>
                  </a:lnTo>
                  <a:lnTo>
                    <a:pt x="91281" y="0"/>
                  </a:lnTo>
                  <a:lnTo>
                    <a:pt x="415528" y="0"/>
                  </a:lnTo>
                  <a:lnTo>
                    <a:pt x="415528" y="7575"/>
                  </a:lnTo>
                  <a:lnTo>
                    <a:pt x="96837" y="7575"/>
                  </a:lnTo>
                  <a:lnTo>
                    <a:pt x="57546" y="18380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0" name="object 40"/>
          <p:cNvGrpSpPr/>
          <p:nvPr/>
        </p:nvGrpSpPr>
        <p:grpSpPr>
          <a:xfrm>
            <a:off x="5393773" y="7542778"/>
            <a:ext cx="415290" cy="186055"/>
            <a:chOff x="5393773" y="7542778"/>
            <a:chExt cx="415290" cy="186055"/>
          </a:xfrm>
        </p:grpSpPr>
        <p:sp>
          <p:nvSpPr>
            <p:cNvPr id="41" name="object 41"/>
            <p:cNvSpPr/>
            <p:nvPr/>
          </p:nvSpPr>
          <p:spPr>
            <a:xfrm>
              <a:off x="5394959" y="7659598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667"/>
                  </a:moveTo>
                  <a:lnTo>
                    <a:pt x="154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5410406" y="7659598"/>
              <a:ext cx="36830" cy="69215"/>
            </a:xfrm>
            <a:custGeom>
              <a:avLst/>
              <a:gdLst/>
              <a:ahLst/>
              <a:cxnLst/>
              <a:rect l="l" t="t" r="r" b="b"/>
              <a:pathLst>
                <a:path w="36829" h="69215">
                  <a:moveTo>
                    <a:pt x="0" y="0"/>
                  </a:moveTo>
                  <a:lnTo>
                    <a:pt x="36833" y="6888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5447239" y="7546403"/>
              <a:ext cx="40640" cy="182245"/>
            </a:xfrm>
            <a:custGeom>
              <a:avLst/>
              <a:gdLst/>
              <a:ahLst/>
              <a:cxnLst/>
              <a:rect l="l" t="t" r="r" b="b"/>
              <a:pathLst>
                <a:path w="40639" h="182245">
                  <a:moveTo>
                    <a:pt x="0" y="182078"/>
                  </a:moveTo>
                  <a:lnTo>
                    <a:pt x="4039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5487638" y="7546403"/>
              <a:ext cx="321310" cy="0"/>
            </a:xfrm>
            <a:custGeom>
              <a:avLst/>
              <a:gdLst/>
              <a:ahLst/>
              <a:cxnLst/>
              <a:rect l="l" t="t" r="r" b="b"/>
              <a:pathLst>
                <a:path w="321310" h="0">
                  <a:moveTo>
                    <a:pt x="0" y="0"/>
                  </a:moveTo>
                  <a:lnTo>
                    <a:pt x="32080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5393773" y="7542778"/>
              <a:ext cx="415290" cy="186055"/>
            </a:xfrm>
            <a:custGeom>
              <a:avLst/>
              <a:gdLst/>
              <a:ahLst/>
              <a:cxnLst/>
              <a:rect l="l" t="t" r="r" b="b"/>
              <a:pathLst>
                <a:path w="415289" h="186054">
                  <a:moveTo>
                    <a:pt x="57428" y="185702"/>
                  </a:moveTo>
                  <a:lnTo>
                    <a:pt x="49902" y="185702"/>
                  </a:lnTo>
                  <a:lnTo>
                    <a:pt x="12673" y="122055"/>
                  </a:lnTo>
                  <a:lnTo>
                    <a:pt x="2375" y="128903"/>
                  </a:lnTo>
                  <a:lnTo>
                    <a:pt x="0" y="124473"/>
                  </a:lnTo>
                  <a:lnTo>
                    <a:pt x="20991" y="111582"/>
                  </a:lnTo>
                  <a:lnTo>
                    <a:pt x="53467" y="169589"/>
                  </a:lnTo>
                  <a:lnTo>
                    <a:pt x="91093" y="0"/>
                  </a:lnTo>
                  <a:lnTo>
                    <a:pt x="414674" y="0"/>
                  </a:lnTo>
                  <a:lnTo>
                    <a:pt x="414674" y="7653"/>
                  </a:lnTo>
                  <a:lnTo>
                    <a:pt x="96637" y="7653"/>
                  </a:lnTo>
                  <a:lnTo>
                    <a:pt x="57428" y="18570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6" name="object 46"/>
          <p:cNvSpPr txBox="1"/>
          <p:nvPr/>
        </p:nvSpPr>
        <p:spPr>
          <a:xfrm>
            <a:off x="947927" y="4442562"/>
            <a:ext cx="5860415" cy="35077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38100" marR="58419">
              <a:lnSpc>
                <a:spcPct val="1095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Alright, </a:t>
            </a: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get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validity.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term in the logarithm is always positive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don’t need 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worry about negative numbers in that.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do need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worry about division by zero however.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avoid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point(s).</a:t>
            </a:r>
            <a:endParaRPr sz="1100">
              <a:latin typeface="Calibri"/>
              <a:cs typeface="Calibri"/>
            </a:endParaRPr>
          </a:p>
          <a:p>
            <a:pPr algn="r" marR="2794635">
              <a:lnSpc>
                <a:spcPts val="2020"/>
              </a:lnSpc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algn="r" marR="2792095">
              <a:lnSpc>
                <a:spcPct val="100000"/>
              </a:lnSpc>
              <a:spcBef>
                <a:spcPts val="50"/>
              </a:spcBef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32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algn="ctr" marR="226695">
              <a:lnSpc>
                <a:spcPct val="100000"/>
              </a:lnSpc>
              <a:spcBef>
                <a:spcPts val="655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algn="ctr" marL="418465">
              <a:lnSpc>
                <a:spcPct val="100000"/>
              </a:lnSpc>
              <a:spcBef>
                <a:spcPts val="77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 spc="200">
                <a:latin typeface="Times New Roman"/>
                <a:cs typeface="Times New Roman"/>
              </a:rPr>
              <a:t> </a:t>
            </a:r>
            <a:r>
              <a:rPr dirty="0" sz="1200" spc="15" b="1">
                <a:latin typeface="Times New Roman"/>
                <a:cs typeface="Times New Roman"/>
              </a:rPr>
              <a:t>e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baseline="43650" sz="1050" spc="202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00">
              <a:latin typeface="Times New Roman"/>
              <a:cs typeface="Times New Roman"/>
            </a:endParaRPr>
          </a:p>
          <a:p>
            <a:pPr algn="just"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three 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validity.</a:t>
            </a:r>
            <a:endParaRPr sz="1100">
              <a:latin typeface="Calibri"/>
              <a:cs typeface="Calibri"/>
            </a:endParaRPr>
          </a:p>
          <a:p>
            <a:pPr algn="ctr" marL="10795">
              <a:lnSpc>
                <a:spcPct val="100000"/>
              </a:lnSpc>
              <a:spcBef>
                <a:spcPts val="590"/>
              </a:spcBef>
            </a:pPr>
            <a:r>
              <a:rPr dirty="0" sz="1200" spc="90">
                <a:latin typeface="Symbol"/>
                <a:cs typeface="Symbol"/>
              </a:rPr>
              <a:t>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190">
                <a:latin typeface="Times New Roman"/>
                <a:cs typeface="Times New Roman"/>
              </a:rPr>
              <a:t> </a:t>
            </a:r>
            <a:r>
              <a:rPr dirty="0" sz="1200" spc="15" b="1">
                <a:latin typeface="Times New Roman"/>
                <a:cs typeface="Times New Roman"/>
              </a:rPr>
              <a:t>e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baseline="43650" sz="1050" spc="19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ctr" marR="403860">
              <a:lnSpc>
                <a:spcPct val="100000"/>
              </a:lnSpc>
              <a:spcBef>
                <a:spcPts val="780"/>
              </a:spcBef>
              <a:tabLst>
                <a:tab pos="958850" algn="l"/>
              </a:tabLst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509">
                <a:latin typeface="Times New Roman"/>
                <a:cs typeface="Times New Roman"/>
              </a:rPr>
              <a:t> </a:t>
            </a:r>
            <a:r>
              <a:rPr dirty="0" sz="1200" spc="15" b="1">
                <a:latin typeface="Times New Roman"/>
                <a:cs typeface="Times New Roman"/>
              </a:rPr>
              <a:t>e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15" b="1">
                <a:latin typeface="Times New Roman"/>
                <a:cs typeface="Times New Roman"/>
              </a:rPr>
              <a:t>e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baseline="43650" sz="1050" spc="15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ctr" marR="507365">
              <a:lnSpc>
                <a:spcPct val="100000"/>
              </a:lnSpc>
              <a:spcBef>
                <a:spcPts val="780"/>
              </a:spcBef>
            </a:pP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260">
                <a:latin typeface="Symbol"/>
                <a:cs typeface="Symbol"/>
              </a:rPr>
              <a:t></a:t>
            </a:r>
            <a:r>
              <a:rPr dirty="0" sz="1200">
                <a:latin typeface="Symbol"/>
                <a:cs typeface="Symbol"/>
              </a:rPr>
              <a:t>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650">
              <a:latin typeface="Times New Roman"/>
              <a:cs typeface="Times New Roman"/>
            </a:endParaRPr>
          </a:p>
          <a:p>
            <a:pPr algn="just" marL="38100" marR="43180">
              <a:lnSpc>
                <a:spcPct val="113599"/>
              </a:lnSpc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last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contains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>
                <a:latin typeface="Calibri"/>
                <a:cs typeface="Calibri"/>
              </a:rPr>
              <a:t>= 5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validity for this problem is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200" spc="15" b="1">
                <a:latin typeface="Times New Roman"/>
                <a:cs typeface="Times New Roman"/>
              </a:rPr>
              <a:t>e</a:t>
            </a:r>
            <a:r>
              <a:rPr dirty="0" baseline="43650" sz="1050" spc="22">
                <a:latin typeface="Times New Roman"/>
                <a:cs typeface="Times New Roman"/>
              </a:rPr>
              <a:t>2 </a:t>
            </a:r>
            <a:r>
              <a:rPr dirty="0" sz="1200" spc="30">
                <a:latin typeface="Symbol"/>
                <a:cs typeface="Symbol"/>
              </a:rPr>
              <a:t></a:t>
            </a:r>
            <a:r>
              <a:rPr dirty="0" sz="1200" spc="30">
                <a:latin typeface="Times New Roman"/>
                <a:cs typeface="Times New Roman"/>
              </a:rPr>
              <a:t>1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 </a:t>
            </a:r>
            <a:r>
              <a:rPr dirty="0" sz="1200" spc="125">
                <a:latin typeface="Symbol"/>
                <a:cs typeface="Symbol"/>
              </a:rPr>
              <a:t>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Here’s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graph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914400" y="914399"/>
            <a:ext cx="5943600" cy="7053580"/>
          </a:xfrm>
          <a:custGeom>
            <a:avLst/>
            <a:gdLst/>
            <a:ahLst/>
            <a:cxnLst/>
            <a:rect l="l" t="t" r="r" b="b"/>
            <a:pathLst>
              <a:path w="5943600" h="705358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046976"/>
                </a:lnTo>
                <a:lnTo>
                  <a:pt x="6096" y="704697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046976"/>
                </a:lnTo>
                <a:lnTo>
                  <a:pt x="0" y="7053072"/>
                </a:lnTo>
                <a:lnTo>
                  <a:pt x="6096" y="7053072"/>
                </a:lnTo>
                <a:lnTo>
                  <a:pt x="5937504" y="7053072"/>
                </a:lnTo>
                <a:lnTo>
                  <a:pt x="5943600" y="7053072"/>
                </a:lnTo>
                <a:lnTo>
                  <a:pt x="5943600" y="704697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914400"/>
            <a:ext cx="5943600" cy="2141220"/>
            <a:chOff x="914400" y="914400"/>
            <a:chExt cx="5943600" cy="2141220"/>
          </a:xfrm>
        </p:grpSpPr>
        <p:sp>
          <p:nvSpPr>
            <p:cNvPr id="3" name="object 3"/>
            <p:cNvSpPr/>
            <p:nvPr/>
          </p:nvSpPr>
          <p:spPr>
            <a:xfrm>
              <a:off x="914400" y="914399"/>
              <a:ext cx="5943600" cy="2141220"/>
            </a:xfrm>
            <a:custGeom>
              <a:avLst/>
              <a:gdLst/>
              <a:ahLst/>
              <a:cxnLst/>
              <a:rect l="l" t="t" r="r" b="b"/>
              <a:pathLst>
                <a:path w="5943600" h="214122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2135124"/>
                  </a:lnTo>
                  <a:lnTo>
                    <a:pt x="6096" y="2135124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2135124"/>
                  </a:lnTo>
                  <a:lnTo>
                    <a:pt x="0" y="2141220"/>
                  </a:lnTo>
                  <a:lnTo>
                    <a:pt x="6096" y="2141220"/>
                  </a:lnTo>
                  <a:lnTo>
                    <a:pt x="5937504" y="2141220"/>
                  </a:lnTo>
                  <a:lnTo>
                    <a:pt x="5943600" y="2141220"/>
                  </a:lnTo>
                  <a:lnTo>
                    <a:pt x="5943600" y="2135124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1221" y="977899"/>
              <a:ext cx="3409949" cy="2009774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986027" y="3222752"/>
            <a:ext cx="42481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5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IVP.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73470" y="3403292"/>
            <a:ext cx="508634" cy="2622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127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1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70723" y="3351891"/>
            <a:ext cx="2292985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150" spc="114">
                <a:latin typeface="Times New Roman"/>
                <a:cs typeface="Times New Roman"/>
              </a:rPr>
              <a:t>3</a:t>
            </a:r>
            <a:r>
              <a:rPr dirty="0" sz="1150" spc="7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sz="1150" spc="35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</a:t>
            </a:r>
            <a:r>
              <a:rPr dirty="0" baseline="47008" sz="975" spc="22" i="1">
                <a:latin typeface="Times New Roman"/>
                <a:cs typeface="Times New Roman"/>
              </a:rPr>
              <a:t>y</a:t>
            </a:r>
            <a:r>
              <a:rPr dirty="0" baseline="47008" sz="975" i="1">
                <a:latin typeface="Times New Roman"/>
                <a:cs typeface="Times New Roman"/>
              </a:rPr>
              <a:t> </a:t>
            </a:r>
            <a:r>
              <a:rPr dirty="0" baseline="47008" sz="975" spc="37" i="1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87">
                <a:latin typeface="Symbol"/>
                <a:cs typeface="Symbol"/>
              </a:rPr>
              <a:t>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y</a:t>
            </a:r>
            <a:r>
              <a:rPr dirty="0" sz="1150" spc="35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</a:t>
            </a:r>
            <a:r>
              <a:rPr dirty="0" baseline="47008" sz="975" spc="22" i="1">
                <a:latin typeface="Times New Roman"/>
                <a:cs typeface="Times New Roman"/>
              </a:rPr>
              <a:t>y</a:t>
            </a:r>
            <a:r>
              <a:rPr dirty="0" baseline="47008" sz="975" i="1">
                <a:latin typeface="Times New Roman"/>
                <a:cs typeface="Times New Roman"/>
              </a:rPr>
              <a:t> </a:t>
            </a:r>
            <a:r>
              <a:rPr dirty="0" baseline="47008" sz="975" spc="37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60">
                <a:latin typeface="Times New Roman"/>
                <a:cs typeface="Times New Roman"/>
              </a:rPr>
              <a:t>2</a:t>
            </a:r>
            <a:r>
              <a:rPr dirty="0" sz="1150" spc="35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</a:t>
            </a:r>
            <a:r>
              <a:rPr dirty="0" baseline="47008" sz="975" spc="22" i="1">
                <a:latin typeface="Times New Roman"/>
                <a:cs typeface="Times New Roman"/>
              </a:rPr>
              <a:t>y</a:t>
            </a:r>
            <a:r>
              <a:rPr dirty="0" baseline="47008" sz="975" spc="89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7">
                <a:latin typeface="Times New Roman"/>
                <a:cs typeface="Times New Roman"/>
              </a:rPr>
              <a:t> </a:t>
            </a:r>
            <a:r>
              <a:rPr dirty="0" sz="1150" spc="50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01955" y="4175546"/>
            <a:ext cx="52069" cy="1308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dirty="0" sz="650" spc="15" i="1">
                <a:latin typeface="Times New Roman"/>
                <a:cs typeface="Times New Roman"/>
              </a:rPr>
              <a:t>y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69052" y="4443734"/>
            <a:ext cx="52069" cy="1308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dirty="0" sz="650" spc="15" i="1">
                <a:latin typeface="Times New Roman"/>
                <a:cs typeface="Times New Roman"/>
              </a:rPr>
              <a:t>x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25897" y="4072608"/>
            <a:ext cx="145732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7008" sz="975" spc="60">
                <a:latin typeface="Times New Roman"/>
                <a:cs typeface="Times New Roman"/>
              </a:rPr>
              <a:t>2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</a:t>
            </a:r>
            <a:r>
              <a:rPr dirty="0" baseline="47008" sz="975" spc="22" i="1">
                <a:latin typeface="Times New Roman"/>
                <a:cs typeface="Times New Roman"/>
              </a:rPr>
              <a:t>y</a:t>
            </a:r>
            <a:r>
              <a:rPr dirty="0" baseline="47008" sz="975" i="1">
                <a:latin typeface="Times New Roman"/>
                <a:cs typeface="Times New Roman"/>
              </a:rPr>
              <a:t> </a:t>
            </a:r>
            <a:r>
              <a:rPr dirty="0" baseline="47008" sz="975" spc="3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9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7008" sz="975" spc="22">
                <a:latin typeface="Times New Roman"/>
                <a:cs typeface="Times New Roman"/>
              </a:rPr>
              <a:t>3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xy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60627" y="3665352"/>
            <a:ext cx="2749550" cy="88265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 </a:t>
            </a:r>
            <a:r>
              <a:rPr dirty="0" sz="1100" i="1">
                <a:latin typeface="Calibri"/>
                <a:cs typeface="Calibri"/>
              </a:rPr>
              <a:t>M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N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check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exact.</a:t>
            </a:r>
            <a:endParaRPr sz="1100">
              <a:latin typeface="Calibri"/>
              <a:cs typeface="Calibri"/>
            </a:endParaRPr>
          </a:p>
          <a:p>
            <a:pPr marL="1151890">
              <a:lnSpc>
                <a:spcPct val="100000"/>
              </a:lnSpc>
              <a:spcBef>
                <a:spcPts val="300"/>
              </a:spcBef>
            </a:pP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4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</a:t>
            </a:r>
            <a:r>
              <a:rPr dirty="0" baseline="47008" sz="975" spc="22" i="1">
                <a:latin typeface="Times New Roman"/>
                <a:cs typeface="Times New Roman"/>
              </a:rPr>
              <a:t>y</a:t>
            </a:r>
            <a:r>
              <a:rPr dirty="0" baseline="47008" sz="975" i="1">
                <a:latin typeface="Times New Roman"/>
                <a:cs typeface="Times New Roman"/>
              </a:rPr>
              <a:t> </a:t>
            </a:r>
            <a:r>
              <a:rPr dirty="0" baseline="47008" sz="975" spc="37" i="1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1156335">
              <a:lnSpc>
                <a:spcPct val="100000"/>
              </a:lnSpc>
              <a:spcBef>
                <a:spcPts val="670"/>
              </a:spcBef>
            </a:pPr>
            <a:r>
              <a:rPr dirty="0" sz="1200" spc="-5" i="1">
                <a:latin typeface="Times New Roman"/>
                <a:cs typeface="Times New Roman"/>
              </a:rPr>
              <a:t>N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y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</a:t>
            </a:r>
            <a:r>
              <a:rPr dirty="0" baseline="47008" sz="975" spc="22" i="1">
                <a:latin typeface="Times New Roman"/>
                <a:cs typeface="Times New Roman"/>
              </a:rPr>
              <a:t>y</a:t>
            </a:r>
            <a:r>
              <a:rPr dirty="0" baseline="47008" sz="975" i="1">
                <a:latin typeface="Times New Roman"/>
                <a:cs typeface="Times New Roman"/>
              </a:rPr>
              <a:t> </a:t>
            </a:r>
            <a:r>
              <a:rPr dirty="0" baseline="47008" sz="975" spc="3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3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7008" sz="975" spc="60">
                <a:latin typeface="Times New Roman"/>
                <a:cs typeface="Times New Roman"/>
              </a:rPr>
              <a:t>2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xy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30655" y="4340796"/>
            <a:ext cx="141795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sz="1200" spc="-5" i="1">
                <a:latin typeface="Times New Roman"/>
                <a:cs typeface="Times New Roman"/>
              </a:rPr>
              <a:t>N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7008" sz="975" spc="60">
                <a:latin typeface="Times New Roman"/>
                <a:cs typeface="Times New Roman"/>
              </a:rPr>
              <a:t>2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</a:t>
            </a:r>
            <a:r>
              <a:rPr dirty="0" baseline="47008" sz="975" spc="22" i="1">
                <a:latin typeface="Times New Roman"/>
                <a:cs typeface="Times New Roman"/>
              </a:rPr>
              <a:t>y</a:t>
            </a:r>
            <a:r>
              <a:rPr dirty="0" baseline="47008" sz="975" i="1">
                <a:latin typeface="Times New Roman"/>
                <a:cs typeface="Times New Roman"/>
              </a:rPr>
              <a:t> </a:t>
            </a:r>
            <a:r>
              <a:rPr dirty="0" baseline="47008" sz="975" spc="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9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45" i="1">
                <a:latin typeface="Times New Roman"/>
                <a:cs typeface="Times New Roman"/>
              </a:rPr>
              <a:t>y</a:t>
            </a:r>
            <a:r>
              <a:rPr dirty="0" baseline="47008" sz="975" spc="22">
                <a:latin typeface="Times New Roman"/>
                <a:cs typeface="Times New Roman"/>
              </a:rPr>
              <a:t>3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7008" sz="975" spc="112">
                <a:latin typeface="Times New Roman"/>
                <a:cs typeface="Times New Roman"/>
              </a:rPr>
              <a:t>3</a:t>
            </a:r>
            <a:r>
              <a:rPr dirty="0" baseline="47008" sz="975" spc="15" i="1">
                <a:latin typeface="Times New Roman"/>
                <a:cs typeface="Times New Roman"/>
              </a:rPr>
              <a:t>xy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60627" y="4724520"/>
            <a:ext cx="4916805" cy="103631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 marR="304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 it’s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 integrating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bad.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one.</a:t>
            </a:r>
            <a:endParaRPr sz="1100">
              <a:latin typeface="Calibri"/>
              <a:cs typeface="Calibri"/>
            </a:endParaRPr>
          </a:p>
          <a:p>
            <a:pPr marL="1440180">
              <a:lnSpc>
                <a:spcPts val="2014"/>
              </a:lnSpc>
            </a:pPr>
            <a:r>
              <a:rPr dirty="0" baseline="4830" sz="1725" spc="52">
                <a:latin typeface="Symbol"/>
                <a:cs typeface="Symbol"/>
              </a:rPr>
              <a:t>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5">
                <a:latin typeface="Times New Roman"/>
                <a:cs typeface="Times New Roman"/>
              </a:rPr>
              <a:t> </a:t>
            </a:r>
            <a:r>
              <a:rPr dirty="0" baseline="-11111" sz="2625" spc="240">
                <a:latin typeface="Symbol"/>
                <a:cs typeface="Symbol"/>
              </a:rPr>
              <a:t></a:t>
            </a:r>
            <a:r>
              <a:rPr dirty="0" baseline="4830" sz="1725" spc="172">
                <a:latin typeface="Times New Roman"/>
                <a:cs typeface="Times New Roman"/>
              </a:rPr>
              <a:t>3</a:t>
            </a:r>
            <a:r>
              <a:rPr dirty="0" baseline="4830" sz="1725" spc="112" i="1">
                <a:latin typeface="Times New Roman"/>
                <a:cs typeface="Times New Roman"/>
              </a:rPr>
              <a:t>y</a:t>
            </a:r>
            <a:r>
              <a:rPr dirty="0" baseline="51282" sz="975" spc="30">
                <a:latin typeface="Times New Roman"/>
                <a:cs typeface="Times New Roman"/>
              </a:rPr>
              <a:t>3</a:t>
            </a:r>
            <a:r>
              <a:rPr dirty="0" baseline="4830" sz="1725" spc="52" b="1">
                <a:latin typeface="Times New Roman"/>
                <a:cs typeface="Times New Roman"/>
              </a:rPr>
              <a:t>e</a:t>
            </a:r>
            <a:r>
              <a:rPr dirty="0" baseline="51282" sz="975" spc="112">
                <a:latin typeface="Times New Roman"/>
                <a:cs typeface="Times New Roman"/>
              </a:rPr>
              <a:t>3</a:t>
            </a:r>
            <a:r>
              <a:rPr dirty="0" baseline="51282" sz="975" spc="15" i="1">
                <a:latin typeface="Times New Roman"/>
                <a:cs typeface="Times New Roman"/>
              </a:rPr>
              <a:t>x</a:t>
            </a:r>
            <a:r>
              <a:rPr dirty="0" baseline="51282" sz="975" spc="22" i="1">
                <a:latin typeface="Times New Roman"/>
                <a:cs typeface="Times New Roman"/>
              </a:rPr>
              <a:t>y</a:t>
            </a:r>
            <a:r>
              <a:rPr dirty="0" baseline="51282" sz="975" i="1">
                <a:latin typeface="Times New Roman"/>
                <a:cs typeface="Times New Roman"/>
              </a:rPr>
              <a:t> </a:t>
            </a:r>
            <a:r>
              <a:rPr dirty="0" baseline="51282" sz="975" spc="37" i="1">
                <a:latin typeface="Times New Roman"/>
                <a:cs typeface="Times New Roman"/>
              </a:rPr>
              <a:t> </a:t>
            </a:r>
            <a:r>
              <a:rPr dirty="0" baseline="4830" sz="1725" spc="142">
                <a:latin typeface="Symbol"/>
                <a:cs typeface="Symbol"/>
              </a:rPr>
              <a:t></a:t>
            </a:r>
            <a:r>
              <a:rPr dirty="0" baseline="4830" sz="1725" spc="120">
                <a:latin typeface="Times New Roman"/>
                <a:cs typeface="Times New Roman"/>
              </a:rPr>
              <a:t>1</a:t>
            </a:r>
            <a:r>
              <a:rPr dirty="0" baseline="4830" sz="1725" spc="30" i="1">
                <a:latin typeface="Times New Roman"/>
                <a:cs typeface="Times New Roman"/>
              </a:rPr>
              <a:t>dx</a:t>
            </a:r>
            <a:r>
              <a:rPr dirty="0" baseline="4830" sz="1725" spc="7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50">
                <a:latin typeface="Times New Roman"/>
                <a:cs typeface="Times New Roman"/>
              </a:rPr>
              <a:t> </a:t>
            </a:r>
            <a:r>
              <a:rPr dirty="0" baseline="4830" sz="1725" spc="142" i="1">
                <a:latin typeface="Times New Roman"/>
                <a:cs typeface="Times New Roman"/>
              </a:rPr>
              <a:t>y</a:t>
            </a:r>
            <a:r>
              <a:rPr dirty="0" baseline="51282" sz="975" spc="60">
                <a:latin typeface="Times New Roman"/>
                <a:cs typeface="Times New Roman"/>
              </a:rPr>
              <a:t>2</a:t>
            </a:r>
            <a:r>
              <a:rPr dirty="0" baseline="4830" sz="1725" spc="52" b="1">
                <a:latin typeface="Times New Roman"/>
                <a:cs typeface="Times New Roman"/>
              </a:rPr>
              <a:t>e</a:t>
            </a:r>
            <a:r>
              <a:rPr dirty="0" baseline="51282" sz="975" spc="112">
                <a:latin typeface="Times New Roman"/>
                <a:cs typeface="Times New Roman"/>
              </a:rPr>
              <a:t>3</a:t>
            </a:r>
            <a:r>
              <a:rPr dirty="0" baseline="51282" sz="975" spc="15" i="1">
                <a:latin typeface="Times New Roman"/>
                <a:cs typeface="Times New Roman"/>
              </a:rPr>
              <a:t>x</a:t>
            </a:r>
            <a:r>
              <a:rPr dirty="0" baseline="51282" sz="975" spc="22" i="1">
                <a:latin typeface="Times New Roman"/>
                <a:cs typeface="Times New Roman"/>
              </a:rPr>
              <a:t>y</a:t>
            </a:r>
            <a:r>
              <a:rPr dirty="0" baseline="51282" sz="975" i="1">
                <a:latin typeface="Times New Roman"/>
                <a:cs typeface="Times New Roman"/>
              </a:rPr>
              <a:t> </a:t>
            </a:r>
            <a:r>
              <a:rPr dirty="0" baseline="51282" sz="975" spc="37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-104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04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h</a:t>
            </a:r>
            <a:r>
              <a:rPr dirty="0" baseline="4830" sz="1725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25400">
              <a:lnSpc>
                <a:spcPct val="100000"/>
              </a:lnSpc>
              <a:spcBef>
                <a:spcPts val="1745"/>
              </a:spcBef>
            </a:pP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compare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41114" y="5877338"/>
            <a:ext cx="52069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101028" y="5772434"/>
            <a:ext cx="13398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>
                <a:latin typeface="Symbol"/>
                <a:cs typeface="Symbol"/>
              </a:rPr>
              <a:t>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309232" y="5735867"/>
            <a:ext cx="307403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spc="22" b="1">
                <a:latin typeface="Times New Roman"/>
                <a:cs typeface="Times New Roman"/>
              </a:rPr>
              <a:t>e</a:t>
            </a:r>
            <a:r>
              <a:rPr dirty="0" baseline="51587" sz="1050" spc="75">
                <a:latin typeface="Times New Roman"/>
                <a:cs typeface="Times New Roman"/>
              </a:rPr>
              <a:t>3</a:t>
            </a:r>
            <a:r>
              <a:rPr dirty="0" baseline="51587" sz="1050" spc="-15" i="1">
                <a:latin typeface="Times New Roman"/>
                <a:cs typeface="Times New Roman"/>
              </a:rPr>
              <a:t>x</a:t>
            </a:r>
            <a:r>
              <a:rPr dirty="0" baseline="51587" sz="1050" spc="-7" i="1">
                <a:latin typeface="Times New Roman"/>
                <a:cs typeface="Times New Roman"/>
              </a:rPr>
              <a:t>y</a:t>
            </a:r>
            <a:r>
              <a:rPr dirty="0" baseline="51587" sz="1050" i="1">
                <a:latin typeface="Times New Roman"/>
                <a:cs typeface="Times New Roman"/>
              </a:rPr>
              <a:t> 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3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22">
                <a:latin typeface="Times New Roman"/>
                <a:cs typeface="Times New Roman"/>
              </a:rPr>
              <a:t>2</a:t>
            </a:r>
            <a:r>
              <a:rPr dirty="0" baseline="4629" sz="1800" spc="22" b="1">
                <a:latin typeface="Times New Roman"/>
                <a:cs typeface="Times New Roman"/>
              </a:rPr>
              <a:t>e</a:t>
            </a:r>
            <a:r>
              <a:rPr dirty="0" baseline="51587" sz="1050" spc="75">
                <a:latin typeface="Times New Roman"/>
                <a:cs typeface="Times New Roman"/>
              </a:rPr>
              <a:t>3</a:t>
            </a:r>
            <a:r>
              <a:rPr dirty="0" baseline="51587" sz="1050" spc="-15" i="1">
                <a:latin typeface="Times New Roman"/>
                <a:cs typeface="Times New Roman"/>
              </a:rPr>
              <a:t>x</a:t>
            </a:r>
            <a:r>
              <a:rPr dirty="0" baseline="51587" sz="1050" spc="-7" i="1">
                <a:latin typeface="Times New Roman"/>
                <a:cs typeface="Times New Roman"/>
              </a:rPr>
              <a:t>y</a:t>
            </a:r>
            <a:r>
              <a:rPr dirty="0" baseline="51587" sz="1050" i="1">
                <a:latin typeface="Times New Roman"/>
                <a:cs typeface="Times New Roman"/>
              </a:rPr>
              <a:t> 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spc="22" b="1">
                <a:latin typeface="Times New Roman"/>
                <a:cs typeface="Times New Roman"/>
              </a:rPr>
              <a:t>e</a:t>
            </a:r>
            <a:r>
              <a:rPr dirty="0" baseline="51587" sz="1050" spc="75">
                <a:latin typeface="Times New Roman"/>
                <a:cs typeface="Times New Roman"/>
              </a:rPr>
              <a:t>3</a:t>
            </a:r>
            <a:r>
              <a:rPr dirty="0" baseline="51587" sz="1050" spc="-15" i="1">
                <a:latin typeface="Times New Roman"/>
                <a:cs typeface="Times New Roman"/>
              </a:rPr>
              <a:t>x</a:t>
            </a:r>
            <a:r>
              <a:rPr dirty="0" baseline="51587" sz="1050" spc="-7" i="1">
                <a:latin typeface="Times New Roman"/>
                <a:cs typeface="Times New Roman"/>
              </a:rPr>
              <a:t>y</a:t>
            </a:r>
            <a:r>
              <a:rPr dirty="0" baseline="51587" sz="1050" i="1">
                <a:latin typeface="Times New Roman"/>
                <a:cs typeface="Times New Roman"/>
              </a:rPr>
              <a:t> 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3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22">
                <a:latin typeface="Times New Roman"/>
                <a:cs typeface="Times New Roman"/>
              </a:rPr>
              <a:t>2</a:t>
            </a:r>
            <a:r>
              <a:rPr dirty="0" baseline="4629" sz="1800" spc="22" b="1">
                <a:latin typeface="Times New Roman"/>
                <a:cs typeface="Times New Roman"/>
              </a:rPr>
              <a:t>e</a:t>
            </a:r>
            <a:r>
              <a:rPr dirty="0" baseline="51587" sz="1050" spc="75">
                <a:latin typeface="Times New Roman"/>
                <a:cs typeface="Times New Roman"/>
              </a:rPr>
              <a:t>3</a:t>
            </a:r>
            <a:r>
              <a:rPr dirty="0" baseline="51587" sz="1050" spc="-15" i="1">
                <a:latin typeface="Times New Roman"/>
                <a:cs typeface="Times New Roman"/>
              </a:rPr>
              <a:t>x</a:t>
            </a:r>
            <a:r>
              <a:rPr dirty="0" baseline="51587" sz="1050" spc="-7" i="1">
                <a:latin typeface="Times New Roman"/>
                <a:cs typeface="Times New Roman"/>
              </a:rPr>
              <a:t>y</a:t>
            </a:r>
            <a:r>
              <a:rPr dirty="0" baseline="51587" sz="1050" i="1">
                <a:latin typeface="Times New Roman"/>
                <a:cs typeface="Times New Roman"/>
              </a:rPr>
              <a:t> </a:t>
            </a:r>
            <a:r>
              <a:rPr dirty="0" baseline="51587" sz="1050" spc="11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N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6027" y="6191455"/>
            <a:ext cx="144208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97477" y="6397274"/>
            <a:ext cx="16319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739631" y="6360707"/>
            <a:ext cx="198501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141859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60627" y="6801713"/>
            <a:ext cx="5864860" cy="20167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 marR="304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h(y) </a:t>
            </a:r>
            <a:r>
              <a:rPr dirty="0" sz="1100" i="1">
                <a:latin typeface="Calibri"/>
                <a:cs typeface="Calibri"/>
              </a:rPr>
              <a:t>=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5">
                <a:latin typeface="Calibri"/>
                <a:cs typeface="Calibri"/>
              </a:rPr>
              <a:t> 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drop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absorbed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next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 spc="-5" i="1">
                <a:latin typeface="Calibri"/>
                <a:cs typeface="Calibri"/>
              </a:rPr>
              <a:t>h(y)</a:t>
            </a:r>
            <a:r>
              <a:rPr dirty="0" sz="1100" i="1">
                <a:latin typeface="Calibri"/>
                <a:cs typeface="Calibri"/>
              </a:rPr>
              <a:t> =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0.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 algn="ctr" marR="323215">
              <a:lnSpc>
                <a:spcPts val="1910"/>
              </a:lnSpc>
            </a:pPr>
            <a:r>
              <a:rPr dirty="0" baseline="4629" sz="1800">
                <a:latin typeface="Symbol"/>
                <a:cs typeface="Symbol"/>
              </a:rPr>
              <a:t>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22">
                <a:latin typeface="Times New Roman"/>
                <a:cs typeface="Times New Roman"/>
              </a:rPr>
              <a:t>2</a:t>
            </a:r>
            <a:r>
              <a:rPr dirty="0" baseline="4629" sz="1800" spc="22" b="1">
                <a:latin typeface="Times New Roman"/>
                <a:cs typeface="Times New Roman"/>
              </a:rPr>
              <a:t>e</a:t>
            </a:r>
            <a:r>
              <a:rPr dirty="0" baseline="51587" sz="1050" spc="75">
                <a:latin typeface="Times New Roman"/>
                <a:cs typeface="Times New Roman"/>
              </a:rPr>
              <a:t>3</a:t>
            </a:r>
            <a:r>
              <a:rPr dirty="0" baseline="51587" sz="1050" spc="-15" i="1">
                <a:latin typeface="Times New Roman"/>
                <a:cs typeface="Times New Roman"/>
              </a:rPr>
              <a:t>x</a:t>
            </a:r>
            <a:r>
              <a:rPr dirty="0" baseline="51587" sz="1050" spc="-7" i="1">
                <a:latin typeface="Times New Roman"/>
                <a:cs typeface="Times New Roman"/>
              </a:rPr>
              <a:t>y</a:t>
            </a:r>
            <a:r>
              <a:rPr dirty="0" baseline="51587" sz="1050" i="1">
                <a:latin typeface="Times New Roman"/>
                <a:cs typeface="Times New Roman"/>
              </a:rPr>
              <a:t> 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endParaRPr baseline="4629" sz="18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6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implicit 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10">
                <a:latin typeface="Calibri"/>
                <a:cs typeface="Calibri"/>
              </a:rPr>
              <a:t>then</a:t>
            </a:r>
            <a:endParaRPr sz="1100">
              <a:latin typeface="Calibri"/>
              <a:cs typeface="Calibri"/>
            </a:endParaRPr>
          </a:p>
          <a:p>
            <a:pPr algn="ctr" marR="307975">
              <a:lnSpc>
                <a:spcPct val="100000"/>
              </a:lnSpc>
              <a:spcBef>
                <a:spcPts val="295"/>
              </a:spcBef>
            </a:pP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sz="1200" spc="20" b="1">
                <a:latin typeface="Times New Roman"/>
                <a:cs typeface="Times New Roman"/>
              </a:rPr>
              <a:t>e</a:t>
            </a:r>
            <a:r>
              <a:rPr dirty="0" baseline="43650" sz="1050" spc="30">
                <a:latin typeface="Times New Roman"/>
                <a:cs typeface="Times New Roman"/>
              </a:rPr>
              <a:t>3</a:t>
            </a:r>
            <a:r>
              <a:rPr dirty="0" baseline="43650" sz="1050" spc="30" i="1">
                <a:latin typeface="Times New Roman"/>
                <a:cs typeface="Times New Roman"/>
              </a:rPr>
              <a:t>xy</a:t>
            </a:r>
            <a:r>
              <a:rPr dirty="0" baseline="43650" sz="1050" spc="23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95"/>
              </a:spcBef>
            </a:pPr>
            <a:r>
              <a:rPr dirty="0" sz="1100" spc="-5">
                <a:latin typeface="Calibri"/>
                <a:cs typeface="Calibri"/>
              </a:rPr>
              <a:t>Apply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condition.</a:t>
            </a:r>
            <a:endParaRPr sz="1100">
              <a:latin typeface="Calibri"/>
              <a:cs typeface="Calibri"/>
            </a:endParaRPr>
          </a:p>
          <a:p>
            <a:pPr algn="ctr" marR="340360">
              <a:lnSpc>
                <a:spcPct val="100000"/>
              </a:lnSpc>
              <a:spcBef>
                <a:spcPts val="105"/>
              </a:spcBef>
            </a:pP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implicit 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10">
                <a:latin typeface="Calibri"/>
                <a:cs typeface="Calibri"/>
              </a:rPr>
              <a:t>then</a:t>
            </a:r>
            <a:endParaRPr sz="1100">
              <a:latin typeface="Calibri"/>
              <a:cs typeface="Calibri"/>
            </a:endParaRPr>
          </a:p>
          <a:p>
            <a:pPr algn="ctr" marR="287020">
              <a:lnSpc>
                <a:spcPct val="100000"/>
              </a:lnSpc>
              <a:spcBef>
                <a:spcPts val="295"/>
              </a:spcBef>
            </a:pP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3650" sz="1050" spc="75">
                <a:latin typeface="Times New Roman"/>
                <a:cs typeface="Times New Roman"/>
              </a:rPr>
              <a:t>3</a:t>
            </a:r>
            <a:r>
              <a:rPr dirty="0" baseline="43650" sz="1050" spc="-15" i="1">
                <a:latin typeface="Times New Roman"/>
                <a:cs typeface="Times New Roman"/>
              </a:rPr>
              <a:t>x</a:t>
            </a:r>
            <a:r>
              <a:rPr dirty="0" baseline="43650" sz="1050" spc="-7" i="1">
                <a:latin typeface="Times New Roman"/>
                <a:cs typeface="Times New Roman"/>
              </a:rPr>
              <a:t>y</a:t>
            </a:r>
            <a:r>
              <a:rPr dirty="0" baseline="43650" sz="1050" i="1">
                <a:latin typeface="Times New Roman"/>
                <a:cs typeface="Times New Roman"/>
              </a:rPr>
              <a:t> </a:t>
            </a:r>
            <a:r>
              <a:rPr dirty="0" baseline="43650" sz="1050" spc="-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914400" y="3238487"/>
            <a:ext cx="5943600" cy="5789930"/>
          </a:xfrm>
          <a:custGeom>
            <a:avLst/>
            <a:gdLst/>
            <a:ahLst/>
            <a:cxnLst/>
            <a:rect l="l" t="t" r="r" b="b"/>
            <a:pathLst>
              <a:path w="5943600" h="5789930">
                <a:moveTo>
                  <a:pt x="5943600" y="6121"/>
                </a:moveTo>
                <a:lnTo>
                  <a:pt x="5937504" y="6121"/>
                </a:lnTo>
                <a:lnTo>
                  <a:pt x="5937504" y="5783580"/>
                </a:lnTo>
                <a:lnTo>
                  <a:pt x="6096" y="5783580"/>
                </a:lnTo>
                <a:lnTo>
                  <a:pt x="6096" y="6121"/>
                </a:lnTo>
                <a:lnTo>
                  <a:pt x="0" y="6121"/>
                </a:lnTo>
                <a:lnTo>
                  <a:pt x="0" y="5783580"/>
                </a:lnTo>
                <a:lnTo>
                  <a:pt x="0" y="5789688"/>
                </a:lnTo>
                <a:lnTo>
                  <a:pt x="6096" y="5789688"/>
                </a:lnTo>
                <a:lnTo>
                  <a:pt x="5937504" y="5789688"/>
                </a:lnTo>
                <a:lnTo>
                  <a:pt x="5943600" y="5789688"/>
                </a:lnTo>
                <a:lnTo>
                  <a:pt x="5943600" y="5783592"/>
                </a:lnTo>
                <a:lnTo>
                  <a:pt x="5943600" y="6121"/>
                </a:lnTo>
                <a:close/>
              </a:path>
              <a:path w="5943600" h="5789930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19050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29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go.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>
                <a:latin typeface="Calibri"/>
                <a:cs typeface="Calibri"/>
              </a:rPr>
              <a:t> way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-5">
                <a:latin typeface="Calibri"/>
                <a:cs typeface="Calibri"/>
              </a:rPr>
              <a:t> 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explicit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87655" y="6992113"/>
            <a:ext cx="246914" cy="20528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83807" y="6988654"/>
            <a:ext cx="178400" cy="20836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3261152" y="6957173"/>
            <a:ext cx="786130" cy="248285"/>
            <a:chOff x="3261152" y="6957173"/>
            <a:chExt cx="786130" cy="248285"/>
          </a:xfrm>
        </p:grpSpPr>
        <p:sp>
          <p:nvSpPr>
            <p:cNvPr id="5" name="object 5"/>
            <p:cNvSpPr/>
            <p:nvPr/>
          </p:nvSpPr>
          <p:spPr>
            <a:xfrm>
              <a:off x="3909082" y="6991283"/>
              <a:ext cx="138430" cy="205740"/>
            </a:xfrm>
            <a:custGeom>
              <a:avLst/>
              <a:gdLst/>
              <a:ahLst/>
              <a:cxnLst/>
              <a:rect l="l" t="t" r="r" b="b"/>
              <a:pathLst>
                <a:path w="138429" h="205740">
                  <a:moveTo>
                    <a:pt x="102923" y="-6"/>
                  </a:moveTo>
                  <a:lnTo>
                    <a:pt x="34913" y="-6"/>
                  </a:lnTo>
                  <a:lnTo>
                    <a:pt x="11637" y="35356"/>
                  </a:lnTo>
                  <a:lnTo>
                    <a:pt x="0" y="79395"/>
                  </a:lnTo>
                  <a:lnTo>
                    <a:pt x="0" y="126328"/>
                  </a:lnTo>
                  <a:lnTo>
                    <a:pt x="11637" y="170368"/>
                  </a:lnTo>
                  <a:lnTo>
                    <a:pt x="34913" y="205730"/>
                  </a:lnTo>
                  <a:lnTo>
                    <a:pt x="102923" y="205730"/>
                  </a:lnTo>
                  <a:lnTo>
                    <a:pt x="126199" y="170368"/>
                  </a:lnTo>
                  <a:lnTo>
                    <a:pt x="137836" y="126328"/>
                  </a:lnTo>
                  <a:lnTo>
                    <a:pt x="137836" y="79395"/>
                  </a:lnTo>
                  <a:lnTo>
                    <a:pt x="126199" y="35356"/>
                  </a:lnTo>
                  <a:lnTo>
                    <a:pt x="102923" y="-6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793246" y="6994069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29" h="189865">
                  <a:moveTo>
                    <a:pt x="117589" y="-6"/>
                  </a:moveTo>
                  <a:lnTo>
                    <a:pt x="33497" y="-6"/>
                  </a:lnTo>
                  <a:lnTo>
                    <a:pt x="8374" y="42163"/>
                  </a:lnTo>
                  <a:lnTo>
                    <a:pt x="0" y="94739"/>
                  </a:lnTo>
                  <a:lnTo>
                    <a:pt x="8374" y="147315"/>
                  </a:lnTo>
                  <a:lnTo>
                    <a:pt x="33497" y="189485"/>
                  </a:lnTo>
                  <a:lnTo>
                    <a:pt x="117589" y="189485"/>
                  </a:lnTo>
                  <a:lnTo>
                    <a:pt x="142711" y="147315"/>
                  </a:lnTo>
                  <a:lnTo>
                    <a:pt x="151085" y="94739"/>
                  </a:lnTo>
                  <a:lnTo>
                    <a:pt x="142711" y="42163"/>
                  </a:lnTo>
                  <a:lnTo>
                    <a:pt x="117589" y="-6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261152" y="6957173"/>
              <a:ext cx="575945" cy="248285"/>
            </a:xfrm>
            <a:custGeom>
              <a:avLst/>
              <a:gdLst/>
              <a:ahLst/>
              <a:cxnLst/>
              <a:rect l="l" t="t" r="r" b="b"/>
              <a:pathLst>
                <a:path w="575945" h="248284">
                  <a:moveTo>
                    <a:pt x="531702" y="-7"/>
                  </a:moveTo>
                  <a:lnTo>
                    <a:pt x="43876" y="-7"/>
                  </a:lnTo>
                  <a:lnTo>
                    <a:pt x="19500" y="34629"/>
                  </a:lnTo>
                  <a:lnTo>
                    <a:pt x="4875" y="77345"/>
                  </a:lnTo>
                  <a:lnTo>
                    <a:pt x="0" y="124099"/>
                  </a:lnTo>
                  <a:lnTo>
                    <a:pt x="4875" y="170853"/>
                  </a:lnTo>
                  <a:lnTo>
                    <a:pt x="19500" y="213569"/>
                  </a:lnTo>
                  <a:lnTo>
                    <a:pt x="43876" y="248207"/>
                  </a:lnTo>
                  <a:lnTo>
                    <a:pt x="531702" y="248207"/>
                  </a:lnTo>
                  <a:lnTo>
                    <a:pt x="556078" y="213569"/>
                  </a:lnTo>
                  <a:lnTo>
                    <a:pt x="570704" y="170853"/>
                  </a:lnTo>
                  <a:lnTo>
                    <a:pt x="575579" y="124099"/>
                  </a:lnTo>
                  <a:lnTo>
                    <a:pt x="570704" y="77345"/>
                  </a:lnTo>
                  <a:lnTo>
                    <a:pt x="556078" y="34629"/>
                  </a:lnTo>
                  <a:lnTo>
                    <a:pt x="531702" y="-7"/>
                  </a:lnTo>
                  <a:close/>
                </a:path>
              </a:pathLst>
            </a:custGeom>
            <a:solidFill>
              <a:srgbClr val="CACAFF">
                <a:alpha val="50500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38509" y="4452477"/>
            <a:ext cx="252946" cy="187590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4917947" y="4268091"/>
            <a:ext cx="355600" cy="187960"/>
          </a:xfrm>
          <a:custGeom>
            <a:avLst/>
            <a:gdLst/>
            <a:ahLst/>
            <a:cxnLst/>
            <a:rect l="l" t="t" r="r" b="b"/>
            <a:pathLst>
              <a:path w="355600" h="187960">
                <a:moveTo>
                  <a:pt x="321865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2" y="187601"/>
                </a:lnTo>
                <a:lnTo>
                  <a:pt x="321865" y="187601"/>
                </a:lnTo>
                <a:lnTo>
                  <a:pt x="346736" y="145852"/>
                </a:lnTo>
                <a:lnTo>
                  <a:pt x="355027" y="93801"/>
                </a:lnTo>
                <a:lnTo>
                  <a:pt x="346736" y="41749"/>
                </a:lnTo>
                <a:lnTo>
                  <a:pt x="321865" y="0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113582" y="1306895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24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123125" y="1298913"/>
            <a:ext cx="15684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73327" y="891413"/>
            <a:ext cx="3423285" cy="515620"/>
          </a:xfrm>
          <a:prstGeom prst="rect">
            <a:avLst/>
          </a:prstGeom>
        </p:spPr>
        <p:txBody>
          <a:bodyPr wrap="square" lIns="0" tIns="215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 as</a:t>
            </a:r>
            <a:endParaRPr sz="1100">
              <a:latin typeface="Calibri"/>
              <a:cs typeface="Calibri"/>
            </a:endParaRPr>
          </a:p>
          <a:p>
            <a:pPr marL="2176780">
              <a:lnSpc>
                <a:spcPct val="100000"/>
              </a:lnSpc>
              <a:spcBef>
                <a:spcPts val="125"/>
              </a:spcBef>
            </a:pPr>
            <a:r>
              <a:rPr dirty="0" baseline="36231" sz="1725" spc="37" i="1">
                <a:latin typeface="Times New Roman"/>
                <a:cs typeface="Times New Roman"/>
              </a:rPr>
              <a:t>d</a:t>
            </a:r>
            <a:r>
              <a:rPr dirty="0" baseline="36231" sz="1725" spc="37" i="1">
                <a:latin typeface="Times New Roman"/>
                <a:cs typeface="Times New Roman"/>
              </a:rPr>
              <a:t> </a:t>
            </a:r>
            <a:r>
              <a:rPr dirty="0" baseline="36231" sz="1725" spc="-37" i="1">
                <a:latin typeface="Times New Roman"/>
                <a:cs typeface="Times New Roman"/>
              </a:rPr>
              <a:t> </a:t>
            </a:r>
            <a:r>
              <a:rPr dirty="0" baseline="-5698" sz="2925" spc="-240">
                <a:latin typeface="Symbol"/>
                <a:cs typeface="Symbol"/>
              </a:rPr>
              <a:t></a:t>
            </a:r>
            <a:r>
              <a:rPr dirty="0" sz="1150" spc="40">
                <a:latin typeface="Symbol"/>
                <a:cs typeface="Symbol"/>
              </a:rPr>
              <a:t>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3174" sz="2625" spc="-284">
                <a:latin typeface="Symbol"/>
                <a:cs typeface="Symbol"/>
              </a:rPr>
              <a:t></a:t>
            </a:r>
            <a:r>
              <a:rPr dirty="0" baseline="-3174" sz="2625" spc="-427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150" spc="110" i="1">
                <a:latin typeface="Times New Roman"/>
                <a:cs typeface="Times New Roman"/>
              </a:rPr>
              <a:t>x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3174" sz="2625" spc="-195">
                <a:latin typeface="Symbol"/>
                <a:cs typeface="Symbol"/>
              </a:rPr>
              <a:t></a:t>
            </a:r>
            <a:r>
              <a:rPr dirty="0" baseline="-5698" sz="2925" spc="-382">
                <a:latin typeface="Symbol"/>
                <a:cs typeface="Symbol"/>
              </a:rPr>
              <a:t></a:t>
            </a:r>
            <a:r>
              <a:rPr dirty="0" baseline="-5698" sz="2925" spc="-3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914400" y="914399"/>
            <a:ext cx="5943600" cy="2239010"/>
          </a:xfrm>
          <a:custGeom>
            <a:avLst/>
            <a:gdLst/>
            <a:ahLst/>
            <a:cxnLst/>
            <a:rect l="l" t="t" r="r" b="b"/>
            <a:pathLst>
              <a:path w="5943600" h="223901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232647"/>
                </a:lnTo>
                <a:lnTo>
                  <a:pt x="6096" y="2232647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2232647"/>
                </a:lnTo>
                <a:lnTo>
                  <a:pt x="0" y="2238756"/>
                </a:lnTo>
                <a:lnTo>
                  <a:pt x="6096" y="2238756"/>
                </a:lnTo>
                <a:lnTo>
                  <a:pt x="5937504" y="2238756"/>
                </a:lnTo>
                <a:lnTo>
                  <a:pt x="5943600" y="2238756"/>
                </a:lnTo>
                <a:lnTo>
                  <a:pt x="5943600" y="223266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888859" y="1659097"/>
            <a:ext cx="5910580" cy="20351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97155" marR="11557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ordinary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partial…) derivative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zero, </a:t>
            </a:r>
            <a:r>
              <a:rPr dirty="0" sz="1100" spc="-5">
                <a:latin typeface="Calibri"/>
                <a:cs typeface="Calibri"/>
              </a:rPr>
              <a:t>that something</a:t>
            </a:r>
            <a:r>
              <a:rPr dirty="0" sz="1100">
                <a:latin typeface="Calibri"/>
                <a:cs typeface="Calibri"/>
              </a:rPr>
              <a:t> must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been 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constant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start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with.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other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words,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we’ve </a:t>
            </a:r>
            <a:r>
              <a:rPr dirty="0" baseline="5050" sz="1650">
                <a:latin typeface="Calibri"/>
                <a:cs typeface="Calibri"/>
              </a:rPr>
              <a:t>got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r>
              <a:rPr dirty="0" baseline="5050" sz="1650" spc="270">
                <a:latin typeface="Calibri"/>
                <a:cs typeface="Calibri"/>
              </a:rPr>
              <a:t> </a:t>
            </a:r>
            <a:r>
              <a:rPr dirty="0" baseline="4629" sz="1800">
                <a:latin typeface="Symbol"/>
                <a:cs typeface="Symbol"/>
              </a:rPr>
              <a:t>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Or,</a:t>
            </a:r>
            <a:endParaRPr baseline="5050" sz="1650">
              <a:latin typeface="Calibri"/>
              <a:cs typeface="Calibri"/>
            </a:endParaRPr>
          </a:p>
          <a:p>
            <a:pPr algn="ctr" marR="211454">
              <a:lnSpc>
                <a:spcPts val="2150"/>
              </a:lnSpc>
            </a:pP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7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7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  <a:p>
            <a:pPr marL="97155" marR="99695">
              <a:lnSpc>
                <a:spcPct val="110000"/>
              </a:lnSpc>
              <a:spcBef>
                <a:spcPts val="168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equation!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could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explicit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that until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next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Calibri"/>
              <a:cs typeface="Calibri"/>
            </a:endParaRPr>
          </a:p>
          <a:p>
            <a:pPr marL="25400" marR="17780">
              <a:lnSpc>
                <a:spcPct val="1091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learn 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example?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things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generally.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Suppose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033805" y="3906912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031822" y="3898939"/>
            <a:ext cx="16954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845563" y="3745009"/>
            <a:ext cx="162433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M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N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45">
                <a:latin typeface="Times New Roman"/>
                <a:cs typeface="Times New Roman"/>
              </a:rPr>
              <a:t> </a:t>
            </a:r>
            <a:r>
              <a:rPr dirty="0" baseline="39351" sz="1800" i="1">
                <a:latin typeface="Times New Roman"/>
                <a:cs typeface="Times New Roman"/>
              </a:rPr>
              <a:t>dy</a:t>
            </a:r>
            <a:r>
              <a:rPr dirty="0" baseline="39351" sz="1800" spc="15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209791" y="3777488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2)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700" y="4242918"/>
            <a:ext cx="5856605" cy="5867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must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form!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“=</a:t>
            </a:r>
            <a:r>
              <a:rPr dirty="0" sz="1100" spc="-5">
                <a:latin typeface="Calibri"/>
                <a:cs typeface="Calibri"/>
              </a:rPr>
              <a:t> 0”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sign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separating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“+”.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 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somewhere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world,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564775" y="4839651"/>
            <a:ext cx="24447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nd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272929" y="4802995"/>
            <a:ext cx="277558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1889125" algn="l"/>
              </a:tabLst>
            </a:pPr>
            <a:r>
              <a:rPr dirty="0" baseline="4629" sz="1800" spc="-7">
                <a:latin typeface="Symbol"/>
                <a:cs typeface="Symbol"/>
              </a:rPr>
              <a:t>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x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8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M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Symbol"/>
                <a:cs typeface="Symbol"/>
              </a:rPr>
              <a:t>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y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11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N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700" y="5075935"/>
            <a:ext cx="570293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then we</a:t>
            </a:r>
            <a:r>
              <a:rPr dirty="0" sz="1100" spc="-5">
                <a:latin typeface="Calibri"/>
                <a:cs typeface="Calibri"/>
              </a:rPr>
              <a:t> call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exact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cases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737341" y="5482658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3708765" y="5261645"/>
            <a:ext cx="46482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dy</a:t>
            </a:r>
            <a:r>
              <a:rPr dirty="0" sz="1150" spc="75" i="1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</a:t>
            </a:r>
            <a:r>
              <a:rPr dirty="0" baseline="-36231" sz="1725" spc="-82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Times New Roman"/>
                <a:cs typeface="Times New Roman"/>
              </a:rPr>
              <a:t>0</a:t>
            </a:r>
            <a:endParaRPr baseline="-36231" sz="1725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309113" y="5459341"/>
            <a:ext cx="64769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15" i="1">
                <a:latin typeface="Times New Roman"/>
                <a:cs typeface="Times New Roman"/>
              </a:rPr>
              <a:t>x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617900" y="5474601"/>
            <a:ext cx="31242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51282" sz="975" spc="22" i="1">
                <a:latin typeface="Times New Roman"/>
                <a:cs typeface="Times New Roman"/>
              </a:rPr>
              <a:t>y</a:t>
            </a:r>
            <a:r>
              <a:rPr dirty="0" baseline="51282" sz="975" spc="284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173333" y="5356728"/>
            <a:ext cx="476884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5">
                <a:latin typeface="Symbol"/>
                <a:cs typeface="Symbol"/>
              </a:rPr>
              <a:t></a:t>
            </a:r>
            <a:r>
              <a:rPr dirty="0" sz="1150" spc="35">
                <a:latin typeface="Times New Roman"/>
                <a:cs typeface="Times New Roman"/>
              </a:rPr>
              <a:t>  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Symbol"/>
                <a:cs typeface="Symbol"/>
              </a:rPr>
              <a:t>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209791" y="5353303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3)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042450" y="6424688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16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3039291" y="6416709"/>
            <a:ext cx="16954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89000" y="5818733"/>
            <a:ext cx="5856605" cy="7067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 marR="177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chain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 multi-variable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further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reduce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derivative,</a:t>
            </a:r>
            <a:endParaRPr sz="1100">
              <a:latin typeface="Calibri"/>
              <a:cs typeface="Calibri"/>
            </a:endParaRPr>
          </a:p>
          <a:p>
            <a:pPr algn="ctr" marR="273050">
              <a:lnSpc>
                <a:spcPct val="100000"/>
              </a:lnSpc>
              <a:spcBef>
                <a:spcPts val="120"/>
              </a:spcBef>
            </a:pPr>
            <a:r>
              <a:rPr dirty="0" baseline="34722" sz="1800" i="1">
                <a:latin typeface="Times New Roman"/>
                <a:cs typeface="Times New Roman"/>
              </a:rPr>
              <a:t>d</a:t>
            </a:r>
            <a:r>
              <a:rPr dirty="0" baseline="34722" sz="1800" i="1">
                <a:latin typeface="Times New Roman"/>
                <a:cs typeface="Times New Roman"/>
              </a:rPr>
              <a:t> </a:t>
            </a:r>
            <a:r>
              <a:rPr dirty="0" baseline="34722" sz="1800" spc="-75" i="1">
                <a:latin typeface="Times New Roman"/>
                <a:cs typeface="Times New Roman"/>
              </a:rPr>
              <a:t> </a:t>
            </a:r>
            <a:r>
              <a:rPr dirty="0" baseline="-5698" sz="2925" spc="-240">
                <a:latin typeface="Symbol"/>
                <a:cs typeface="Symbol"/>
              </a:rPr>
              <a:t></a:t>
            </a:r>
            <a:r>
              <a:rPr dirty="0" sz="1200">
                <a:latin typeface="Symbol"/>
                <a:cs typeface="Symbol"/>
              </a:rPr>
              <a:t>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baseline="-3174" sz="2625" spc="-284">
                <a:latin typeface="Symbol"/>
                <a:cs typeface="Symbol"/>
              </a:rPr>
              <a:t></a:t>
            </a:r>
            <a:r>
              <a:rPr dirty="0" baseline="-3174" sz="2625" spc="-427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3174" sz="2625" spc="-195">
                <a:latin typeface="Symbol"/>
                <a:cs typeface="Symbol"/>
              </a:rPr>
              <a:t></a:t>
            </a:r>
            <a:r>
              <a:rPr dirty="0" baseline="-5698" sz="2925" spc="-382">
                <a:latin typeface="Symbol"/>
                <a:cs typeface="Symbol"/>
              </a:rPr>
              <a:t></a:t>
            </a:r>
            <a:r>
              <a:rPr dirty="0" baseline="-5698" sz="2925" spc="-3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01700" y="6778213"/>
            <a:ext cx="3538220" cy="4362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31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(implicit) 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exact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endParaRPr sz="1100">
              <a:latin typeface="Calibri"/>
              <a:cs typeface="Calibri"/>
            </a:endParaRPr>
          </a:p>
          <a:p>
            <a:pPr algn="r" marR="419734">
              <a:lnSpc>
                <a:spcPts val="1914"/>
              </a:lnSpc>
            </a:pPr>
            <a:r>
              <a:rPr dirty="0" baseline="4629" sz="1800">
                <a:latin typeface="Symbol"/>
                <a:cs typeface="Symbol"/>
              </a:rPr>
              <a:t>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209791" y="6985507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4)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01559" y="7394640"/>
            <a:ext cx="5956300" cy="17049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214629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Well,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anyway.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>
                <a:latin typeface="Calibri"/>
                <a:cs typeface="Calibri"/>
              </a:rPr>
              <a:t> once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jump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(4)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11600"/>
              </a:lnSpc>
            </a:pP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central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task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lengthy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chance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mistakes.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simple</a:t>
            </a:r>
            <a:r>
              <a:rPr dirty="0" sz="1100" spc="-5">
                <a:latin typeface="Calibri"/>
                <a:cs typeface="Calibri"/>
              </a:rPr>
              <a:t> test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 </a:t>
            </a:r>
            <a:r>
              <a:rPr dirty="0" sz="1100">
                <a:latin typeface="Calibri"/>
                <a:cs typeface="Calibri"/>
              </a:rPr>
              <a:t>use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even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starting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exact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especially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useful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exact, 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2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try and find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nonexistent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function!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58562" y="8146660"/>
            <a:ext cx="3117215" cy="187960"/>
          </a:xfrm>
          <a:custGeom>
            <a:avLst/>
            <a:gdLst/>
            <a:ahLst/>
            <a:cxnLst/>
            <a:rect l="l" t="t" r="r" b="b"/>
            <a:pathLst>
              <a:path w="3117215" h="187959">
                <a:moveTo>
                  <a:pt x="3083761" y="6"/>
                </a:moveTo>
                <a:lnTo>
                  <a:pt x="33163" y="6"/>
                </a:lnTo>
                <a:lnTo>
                  <a:pt x="8290" y="41752"/>
                </a:lnTo>
                <a:lnTo>
                  <a:pt x="0" y="93800"/>
                </a:lnTo>
                <a:lnTo>
                  <a:pt x="8290" y="145849"/>
                </a:lnTo>
                <a:lnTo>
                  <a:pt x="33163" y="187595"/>
                </a:lnTo>
                <a:lnTo>
                  <a:pt x="3083761" y="187595"/>
                </a:lnTo>
                <a:lnTo>
                  <a:pt x="3108633" y="145849"/>
                </a:lnTo>
                <a:lnTo>
                  <a:pt x="3116924" y="93800"/>
                </a:lnTo>
                <a:lnTo>
                  <a:pt x="3108633" y="41752"/>
                </a:lnTo>
                <a:lnTo>
                  <a:pt x="3083761" y="6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50900" y="1062328"/>
            <a:ext cx="6006465" cy="20523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 marR="558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let's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exact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Let's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10">
                <a:latin typeface="Calibri"/>
                <a:cs typeface="Calibri"/>
              </a:rPr>
              <a:t>(2)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85"/>
              </a:spcBef>
            </a:pP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-3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satisfies</a:t>
            </a:r>
            <a:endParaRPr sz="1100">
              <a:latin typeface="Calibri"/>
              <a:cs typeface="Calibri"/>
            </a:endParaRPr>
          </a:p>
          <a:p>
            <a:pPr algn="ctr" marR="407034">
              <a:lnSpc>
                <a:spcPct val="100000"/>
              </a:lnSpc>
              <a:spcBef>
                <a:spcPts val="215"/>
              </a:spcBef>
            </a:pPr>
            <a:r>
              <a:rPr dirty="0" sz="1200" spc="-10">
                <a:latin typeface="Symbol"/>
                <a:cs typeface="Symbol"/>
              </a:rPr>
              <a:t>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23809" sz="1050" spc="-7" i="1">
                <a:latin typeface="Times New Roman"/>
                <a:cs typeface="Times New Roman"/>
              </a:rPr>
              <a:t>x</a:t>
            </a:r>
            <a:r>
              <a:rPr dirty="0" baseline="-23809" sz="1050" i="1">
                <a:latin typeface="Times New Roman"/>
                <a:cs typeface="Times New Roman"/>
              </a:rPr>
              <a:t> </a:t>
            </a:r>
            <a:r>
              <a:rPr dirty="0" baseline="-23809" sz="1050" spc="89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M</a:t>
            </a:r>
            <a:endParaRPr sz="1200">
              <a:latin typeface="Times New Roman"/>
              <a:cs typeface="Times New Roman"/>
            </a:endParaRPr>
          </a:p>
          <a:p>
            <a:pPr algn="ctr" marR="421640">
              <a:lnSpc>
                <a:spcPct val="100000"/>
              </a:lnSpc>
              <a:spcBef>
                <a:spcPts val="409"/>
              </a:spcBef>
            </a:pPr>
            <a:r>
              <a:rPr dirty="0" sz="1200" spc="-10">
                <a:latin typeface="Symbol"/>
                <a:cs typeface="Symbol"/>
              </a:rPr>
              <a:t>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baseline="-23809" sz="1050" spc="-7" i="1">
                <a:latin typeface="Times New Roman"/>
                <a:cs typeface="Times New Roman"/>
              </a:rPr>
              <a:t>y</a:t>
            </a:r>
            <a:r>
              <a:rPr dirty="0" baseline="-23809" sz="1050" i="1">
                <a:latin typeface="Times New Roman"/>
                <a:cs typeface="Times New Roman"/>
              </a:rPr>
              <a:t> </a:t>
            </a:r>
            <a:r>
              <a:rPr dirty="0" baseline="-23809" sz="1050" spc="104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N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7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order </a:t>
            </a:r>
            <a:r>
              <a:rPr dirty="0" sz="1100" spc="-5">
                <a:latin typeface="Calibri"/>
                <a:cs typeface="Calibri"/>
              </a:rPr>
              <a:t>derivatives 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continuous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endParaRPr sz="1100">
              <a:latin typeface="Calibri"/>
              <a:cs typeface="Calibri"/>
            </a:endParaRPr>
          </a:p>
          <a:p>
            <a:pPr algn="ctr" marR="365760">
              <a:lnSpc>
                <a:spcPct val="100000"/>
              </a:lnSpc>
              <a:spcBef>
                <a:spcPts val="520"/>
              </a:spcBef>
            </a:pPr>
            <a:r>
              <a:rPr dirty="0" baseline="14492" sz="1725" spc="60">
                <a:latin typeface="Symbol"/>
                <a:cs typeface="Symbol"/>
              </a:rPr>
              <a:t></a:t>
            </a:r>
            <a:r>
              <a:rPr dirty="0" baseline="14492" sz="1725" spc="-254">
                <a:latin typeface="Times New Roman"/>
                <a:cs typeface="Times New Roman"/>
              </a:rPr>
              <a:t> </a:t>
            </a:r>
            <a:r>
              <a:rPr dirty="0" sz="750" spc="20" i="1">
                <a:latin typeface="Times New Roman"/>
                <a:cs typeface="Times New Roman"/>
              </a:rPr>
              <a:t>x</a:t>
            </a:r>
            <a:r>
              <a:rPr dirty="0" sz="750" spc="-35" i="1">
                <a:latin typeface="Times New Roman"/>
                <a:cs typeface="Times New Roman"/>
              </a:rPr>
              <a:t> </a:t>
            </a:r>
            <a:r>
              <a:rPr dirty="0" sz="750" spc="20" i="1">
                <a:latin typeface="Times New Roman"/>
                <a:cs typeface="Times New Roman"/>
              </a:rPr>
              <a:t>y</a:t>
            </a:r>
            <a:r>
              <a:rPr dirty="0" sz="750" i="1">
                <a:latin typeface="Times New Roman"/>
                <a:cs typeface="Times New Roman"/>
              </a:rPr>
              <a:t> </a:t>
            </a:r>
            <a:r>
              <a:rPr dirty="0" sz="750" spc="50" i="1">
                <a:latin typeface="Times New Roman"/>
                <a:cs typeface="Times New Roman"/>
              </a:rPr>
              <a:t> </a:t>
            </a:r>
            <a:r>
              <a:rPr dirty="0" baseline="14492" sz="1725" spc="44">
                <a:latin typeface="Symbol"/>
                <a:cs typeface="Symbol"/>
              </a:rPr>
              <a:t></a:t>
            </a:r>
            <a:r>
              <a:rPr dirty="0" baseline="14492" sz="1725" spc="-15">
                <a:latin typeface="Times New Roman"/>
                <a:cs typeface="Times New Roman"/>
              </a:rPr>
              <a:t> </a:t>
            </a:r>
            <a:r>
              <a:rPr dirty="0" baseline="14492" sz="1725" spc="60">
                <a:latin typeface="Symbol"/>
                <a:cs typeface="Symbol"/>
              </a:rPr>
              <a:t></a:t>
            </a:r>
            <a:r>
              <a:rPr dirty="0" baseline="14492" sz="1725" spc="-202">
                <a:latin typeface="Times New Roman"/>
                <a:cs typeface="Times New Roman"/>
              </a:rPr>
              <a:t> </a:t>
            </a:r>
            <a:r>
              <a:rPr dirty="0" sz="750" spc="145" i="1">
                <a:latin typeface="Times New Roman"/>
                <a:cs typeface="Times New Roman"/>
              </a:rPr>
              <a:t>y</a:t>
            </a:r>
            <a:r>
              <a:rPr dirty="0" sz="750" spc="20" i="1">
                <a:latin typeface="Times New Roman"/>
                <a:cs typeface="Times New Roman"/>
              </a:rPr>
              <a:t>x</a:t>
            </a:r>
            <a:r>
              <a:rPr dirty="0" sz="750" spc="-60" i="1">
                <a:latin typeface="Times New Roman"/>
                <a:cs typeface="Times New Roman"/>
              </a:rPr>
              <a:t> </a:t>
            </a:r>
            <a:endParaRPr sz="7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However,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38593" y="3078768"/>
            <a:ext cx="83439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76860" algn="l"/>
                <a:tab pos="545465" algn="l"/>
                <a:tab pos="77089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36979" y="3219420"/>
            <a:ext cx="105156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99885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r>
              <a:rPr dirty="0" sz="700" spc="-5" i="1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64881" y="3238999"/>
            <a:ext cx="55880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06730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r>
              <a:rPr dirty="0" sz="700" spc="-5" i="1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61803" y="3206634"/>
            <a:ext cx="154305" cy="1473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800" spc="70" i="1">
                <a:latin typeface="Times New Roman"/>
                <a:cs typeface="Times New Roman"/>
              </a:rPr>
              <a:t>xy</a:t>
            </a:r>
            <a:r>
              <a:rPr dirty="0" sz="800" spc="-50" i="1">
                <a:latin typeface="Times New Roman"/>
                <a:cs typeface="Times New Roman"/>
              </a:rPr>
              <a:t> 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825983" y="3115129"/>
            <a:ext cx="15995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11150" algn="l"/>
                <a:tab pos="844550" algn="l"/>
                <a:tab pos="1338580" algn="l"/>
              </a:tabLst>
            </a:pPr>
            <a:r>
              <a:rPr dirty="0" sz="1200" spc="-5">
                <a:latin typeface="Symbol"/>
                <a:cs typeface="Symbol"/>
              </a:rPr>
              <a:t>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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25359" y="3330902"/>
            <a:ext cx="6041390" cy="338645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437515">
              <a:lnSpc>
                <a:spcPts val="1975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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baseline="-20833" sz="1200" spc="179" i="1">
                <a:latin typeface="Times New Roman"/>
                <a:cs typeface="Times New Roman"/>
              </a:rPr>
              <a:t>y</a:t>
            </a:r>
            <a:r>
              <a:rPr dirty="0" baseline="-20833" sz="1200" spc="-7" i="1">
                <a:latin typeface="Times New Roman"/>
                <a:cs typeface="Times New Roman"/>
              </a:rPr>
              <a:t>x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385" sz="2850" spc="-217">
                <a:latin typeface="Symbol"/>
                <a:cs typeface="Symbol"/>
              </a:rPr>
              <a:t></a:t>
            </a:r>
            <a:r>
              <a:rPr dirty="0" sz="1200" spc="-5">
                <a:latin typeface="Symbol"/>
                <a:cs typeface="Symbol"/>
              </a:rPr>
              <a:t>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baseline="-23809" sz="1050" spc="-7" i="1">
                <a:latin typeface="Times New Roman"/>
                <a:cs typeface="Times New Roman"/>
              </a:rPr>
              <a:t>y</a:t>
            </a:r>
            <a:r>
              <a:rPr dirty="0" baseline="-23809" sz="1050" spc="75" i="1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>
                <a:latin typeface="Times New Roman"/>
                <a:cs typeface="Times New Roman"/>
              </a:rPr>
              <a:t> </a:t>
            </a:r>
            <a:r>
              <a:rPr dirty="0" baseline="-4385" sz="2850" spc="-26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N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>
                <a:latin typeface="Times New Roman"/>
                <a:cs typeface="Times New Roman"/>
              </a:rPr>
              <a:t> 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N</a:t>
            </a:r>
            <a:r>
              <a:rPr dirty="0" baseline="-23809" sz="1050" spc="-7" i="1">
                <a:latin typeface="Times New Roman"/>
                <a:cs typeface="Times New Roman"/>
              </a:rPr>
              <a:t>x</a:t>
            </a:r>
            <a:endParaRPr baseline="-23809" sz="1050">
              <a:latin typeface="Times New Roman"/>
              <a:cs typeface="Times New Roman"/>
            </a:endParaRPr>
          </a:p>
          <a:p>
            <a:pPr algn="ctr" marR="27940">
              <a:lnSpc>
                <a:spcPts val="535"/>
              </a:lnSpc>
              <a:tabLst>
                <a:tab pos="459105" algn="l"/>
              </a:tabLst>
            </a:pPr>
            <a:r>
              <a:rPr dirty="0" baseline="-11904" sz="1050" spc="-7" i="1">
                <a:latin typeface="Times New Roman"/>
                <a:cs typeface="Times New Roman"/>
              </a:rPr>
              <a:t>x	</a:t>
            </a: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00">
              <a:latin typeface="Times New Roman"/>
              <a:cs typeface="Times New Roman"/>
            </a:endParaRPr>
          </a:p>
          <a:p>
            <a:pPr marL="88900" marR="246379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exact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Symbol"/>
                <a:cs typeface="Symbol"/>
              </a:rPr>
              <a:t></a:t>
            </a:r>
            <a:r>
              <a:rPr dirty="0" sz="1100" spc="-5" i="1">
                <a:latin typeface="Calibri"/>
                <a:cs typeface="Calibri"/>
              </a:rPr>
              <a:t>(x,y)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meets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conditions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must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have.</a:t>
            </a:r>
            <a:endParaRPr sz="1100">
              <a:latin typeface="Calibri"/>
              <a:cs typeface="Calibri"/>
            </a:endParaRPr>
          </a:p>
          <a:p>
            <a:pPr marL="2573020">
              <a:lnSpc>
                <a:spcPct val="100000"/>
              </a:lnSpc>
              <a:spcBef>
                <a:spcPts val="180"/>
              </a:spcBef>
              <a:tabLst>
                <a:tab pos="5396865" algn="l"/>
              </a:tabLst>
            </a:pPr>
            <a:r>
              <a:rPr dirty="0" sz="1150" spc="40" i="1">
                <a:latin typeface="Times New Roman"/>
                <a:cs typeface="Times New Roman"/>
              </a:rPr>
              <a:t>M</a:t>
            </a:r>
            <a:r>
              <a:rPr dirty="0" sz="1150" spc="-100" i="1">
                <a:latin typeface="Times New Roman"/>
                <a:cs typeface="Times New Roman"/>
              </a:rPr>
              <a:t> </a:t>
            </a:r>
            <a:r>
              <a:rPr dirty="0" baseline="-25641" sz="975" spc="22" i="1">
                <a:latin typeface="Times New Roman"/>
                <a:cs typeface="Times New Roman"/>
              </a:rPr>
              <a:t>y </a:t>
            </a:r>
            <a:r>
              <a:rPr dirty="0" baseline="-25641" sz="975" spc="127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70" i="1">
                <a:latin typeface="Times New Roman"/>
                <a:cs typeface="Times New Roman"/>
              </a:rPr>
              <a:t>N</a:t>
            </a:r>
            <a:r>
              <a:rPr dirty="0" baseline="-25641" sz="975" spc="104" i="1">
                <a:latin typeface="Times New Roman"/>
                <a:cs typeface="Times New Roman"/>
              </a:rPr>
              <a:t>x	</a:t>
            </a:r>
            <a:r>
              <a:rPr dirty="0" sz="1200" spc="-5">
                <a:latin typeface="Times New Roman"/>
                <a:cs typeface="Times New Roman"/>
              </a:rPr>
              <a:t>(5)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5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(5)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true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>
                <a:latin typeface="Calibri"/>
                <a:cs typeface="Calibri"/>
              </a:rPr>
              <a:t> 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exact.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Calibri"/>
              <a:cs typeface="Calibri"/>
            </a:endParaRPr>
          </a:p>
          <a:p>
            <a:pPr marL="88900" marR="63500">
              <a:lnSpc>
                <a:spcPct val="111200"/>
              </a:lnSpc>
            </a:pP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(5)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exact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(5)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true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exact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meets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continuity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continuity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won’t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rework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time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195"/>
              </a:spcBef>
            </a:pP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(x,y).</a:t>
            </a:r>
            <a:r>
              <a:rPr dirty="0" sz="1100" spc="24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 add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 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Calibri"/>
              <a:cs typeface="Calibri"/>
            </a:endParaRPr>
          </a:p>
          <a:p>
            <a:pPr marL="160655">
              <a:lnSpc>
                <a:spcPct val="100000"/>
              </a:lnSpc>
              <a:spcBef>
                <a:spcPts val="5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2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IVP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759292" y="6913940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093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769995" y="6905960"/>
            <a:ext cx="15684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57047" y="6700797"/>
            <a:ext cx="1971039" cy="3117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</a:pP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9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95">
                <a:latin typeface="Symbol"/>
                <a:cs typeface="Symbol"/>
              </a:rPr>
              <a:t>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5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30">
                <a:latin typeface="Times New Roman"/>
                <a:cs typeface="Times New Roman"/>
              </a:rPr>
              <a:t> </a:t>
            </a:r>
            <a:r>
              <a:rPr dirty="0" baseline="36231" sz="1725" spc="30" i="1">
                <a:latin typeface="Times New Roman"/>
                <a:cs typeface="Times New Roman"/>
              </a:rPr>
              <a:t>dy</a:t>
            </a:r>
            <a:r>
              <a:rPr dirty="0" baseline="36231" sz="1725" spc="172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0,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91599" y="6752283"/>
            <a:ext cx="60769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120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30">
                <a:latin typeface="Times New Roman"/>
                <a:cs typeface="Times New Roman"/>
              </a:rPr>
              <a:t>3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6027" y="7065395"/>
            <a:ext cx="402209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 </a:t>
            </a:r>
            <a:r>
              <a:rPr dirty="0" sz="1100" i="1">
                <a:latin typeface="Calibri"/>
                <a:cs typeface="Calibri"/>
              </a:rPr>
              <a:t>M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N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check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311435" y="7575822"/>
            <a:ext cx="52069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 i="1">
                <a:latin typeface="Times New Roman"/>
                <a:cs typeface="Times New Roman"/>
              </a:rPr>
              <a:t>y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78558" y="7843673"/>
            <a:ext cx="52069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 i="1">
                <a:latin typeface="Times New Roman"/>
                <a:cs typeface="Times New Roman"/>
              </a:rPr>
              <a:t>x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742006" y="7386673"/>
            <a:ext cx="1972945" cy="5613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2545" marR="30480" indent="-5080">
              <a:lnSpc>
                <a:spcPct val="146500"/>
              </a:lnSpc>
              <a:spcBef>
                <a:spcPts val="100"/>
              </a:spcBef>
              <a:tabLst>
                <a:tab pos="141859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spc="17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2</a:t>
            </a:r>
            <a:r>
              <a:rPr dirty="0" sz="1200" spc="15" i="1">
                <a:latin typeface="Times New Roman"/>
                <a:cs typeface="Times New Roman"/>
              </a:rPr>
              <a:t>xy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9</a:t>
            </a: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baseline="47008" sz="975" spc="67">
                <a:latin typeface="Times New Roman"/>
                <a:cs typeface="Times New Roman"/>
              </a:rPr>
              <a:t>2	</a:t>
            </a:r>
            <a:r>
              <a:rPr dirty="0" sz="1200" spc="-5" i="1">
                <a:latin typeface="Times New Roman"/>
                <a:cs typeface="Times New Roman"/>
              </a:rPr>
              <a:t>M</a:t>
            </a:r>
            <a:r>
              <a:rPr dirty="0" sz="1200" spc="2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2</a:t>
            </a:r>
            <a:r>
              <a:rPr dirty="0" sz="1200" spc="30" i="1">
                <a:latin typeface="Times New Roman"/>
                <a:cs typeface="Times New Roman"/>
              </a:rPr>
              <a:t>x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N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65667" y="7740864"/>
            <a:ext cx="489584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5" i="1">
                <a:latin typeface="Times New Roman"/>
                <a:cs typeface="Times New Roman"/>
              </a:rPr>
              <a:t>N</a:t>
            </a:r>
            <a:r>
              <a:rPr dirty="0" sz="1200" spc="45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2</a:t>
            </a:r>
            <a:r>
              <a:rPr dirty="0" sz="1200" spc="3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86027" y="8113767"/>
            <a:ext cx="5584190" cy="96901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R="5080">
              <a:lnSpc>
                <a:spcPct val="1123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So, the</a:t>
            </a:r>
            <a:r>
              <a:rPr dirty="0" sz="1100" spc="-5">
                <a:latin typeface="Calibri"/>
                <a:cs typeface="Calibri"/>
              </a:rPr>
              <a:t> 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according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test. 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already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knew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>
                <a:latin typeface="Calibri"/>
                <a:cs typeface="Calibri"/>
              </a:rPr>
              <a:t>.  It’s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verify it </a:t>
            </a:r>
            <a:r>
              <a:rPr dirty="0" sz="1100">
                <a:latin typeface="Calibri"/>
                <a:cs typeface="Calibri"/>
              </a:rPr>
              <a:t>however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once </a:t>
            </a:r>
            <a:r>
              <a:rPr dirty="0" sz="1100" spc="-5">
                <a:latin typeface="Calibri"/>
                <a:cs typeface="Calibri"/>
              </a:rPr>
              <a:t>however.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 find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>
                <a:latin typeface="Calibri"/>
                <a:cs typeface="Calibri"/>
              </a:rPr>
              <a:t>?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914400" y="6524243"/>
            <a:ext cx="5943600" cy="2575560"/>
          </a:xfrm>
          <a:custGeom>
            <a:avLst/>
            <a:gdLst/>
            <a:ahLst/>
            <a:cxnLst/>
            <a:rect l="l" t="t" r="r" b="b"/>
            <a:pathLst>
              <a:path w="5943600" h="257555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569464"/>
                </a:lnTo>
                <a:lnTo>
                  <a:pt x="6096" y="256946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2569464"/>
                </a:lnTo>
                <a:lnTo>
                  <a:pt x="0" y="2575560"/>
                </a:lnTo>
                <a:lnTo>
                  <a:pt x="6096" y="2575560"/>
                </a:lnTo>
                <a:lnTo>
                  <a:pt x="5937504" y="2575560"/>
                </a:lnTo>
                <a:lnTo>
                  <a:pt x="5943600" y="2575560"/>
                </a:lnTo>
                <a:lnTo>
                  <a:pt x="5943600" y="256946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715" y="7156068"/>
            <a:ext cx="5725160" cy="372110"/>
          </a:xfrm>
          <a:custGeom>
            <a:avLst/>
            <a:gdLst/>
            <a:ahLst/>
            <a:cxnLst/>
            <a:rect l="l" t="t" r="r" b="b"/>
            <a:pathLst>
              <a:path w="5725159" h="372109">
                <a:moveTo>
                  <a:pt x="5724588" y="93802"/>
                </a:moveTo>
                <a:lnTo>
                  <a:pt x="5716308" y="41744"/>
                </a:lnTo>
                <a:lnTo>
                  <a:pt x="5691429" y="0"/>
                </a:lnTo>
                <a:lnTo>
                  <a:pt x="33312" y="0"/>
                </a:lnTo>
                <a:lnTo>
                  <a:pt x="8432" y="41744"/>
                </a:lnTo>
                <a:lnTo>
                  <a:pt x="139" y="93802"/>
                </a:lnTo>
                <a:lnTo>
                  <a:pt x="8432" y="145846"/>
                </a:lnTo>
                <a:lnTo>
                  <a:pt x="32270" y="185864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3172" y="371970"/>
                </a:lnTo>
                <a:lnTo>
                  <a:pt x="4388574" y="371970"/>
                </a:lnTo>
                <a:lnTo>
                  <a:pt x="4413440" y="330212"/>
                </a:lnTo>
                <a:lnTo>
                  <a:pt x="4421733" y="278168"/>
                </a:lnTo>
                <a:lnTo>
                  <a:pt x="4413440" y="226123"/>
                </a:lnTo>
                <a:lnTo>
                  <a:pt x="4390491" y="187591"/>
                </a:lnTo>
                <a:lnTo>
                  <a:pt x="5691429" y="187591"/>
                </a:lnTo>
                <a:lnTo>
                  <a:pt x="5716308" y="145846"/>
                </a:lnTo>
                <a:lnTo>
                  <a:pt x="5724588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855" y="3611244"/>
            <a:ext cx="5786755" cy="372110"/>
          </a:xfrm>
          <a:custGeom>
            <a:avLst/>
            <a:gdLst/>
            <a:ahLst/>
            <a:cxnLst/>
            <a:rect l="l" t="t" r="r" b="b"/>
            <a:pathLst>
              <a:path w="5786755" h="372110">
                <a:moveTo>
                  <a:pt x="5786196" y="93802"/>
                </a:moveTo>
                <a:lnTo>
                  <a:pt x="5777903" y="41744"/>
                </a:lnTo>
                <a:lnTo>
                  <a:pt x="5753036" y="0"/>
                </a:lnTo>
                <a:lnTo>
                  <a:pt x="747903" y="0"/>
                </a:lnTo>
                <a:lnTo>
                  <a:pt x="723036" y="41744"/>
                </a:lnTo>
                <a:lnTo>
                  <a:pt x="714743" y="93802"/>
                </a:lnTo>
                <a:lnTo>
                  <a:pt x="723036" y="145846"/>
                </a:lnTo>
                <a:lnTo>
                  <a:pt x="745972" y="184365"/>
                </a:lnTo>
                <a:lnTo>
                  <a:pt x="33172" y="184365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72" y="371970"/>
                </a:lnTo>
                <a:lnTo>
                  <a:pt x="2990773" y="371970"/>
                </a:lnTo>
                <a:lnTo>
                  <a:pt x="3015640" y="330225"/>
                </a:lnTo>
                <a:lnTo>
                  <a:pt x="3023933" y="278168"/>
                </a:lnTo>
                <a:lnTo>
                  <a:pt x="3015640" y="226123"/>
                </a:lnTo>
                <a:lnTo>
                  <a:pt x="2992691" y="187591"/>
                </a:lnTo>
                <a:lnTo>
                  <a:pt x="5753036" y="187591"/>
                </a:lnTo>
                <a:lnTo>
                  <a:pt x="5777903" y="145846"/>
                </a:lnTo>
                <a:lnTo>
                  <a:pt x="5786196" y="93802"/>
                </a:lnTo>
                <a:close/>
              </a:path>
            </a:pathLst>
          </a:custGeom>
          <a:solidFill>
            <a:srgbClr val="CACAFF">
              <a:alpha val="50500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897127" y="859634"/>
            <a:ext cx="5929630" cy="5231765"/>
          </a:xfrm>
          <a:prstGeom prst="rect">
            <a:avLst/>
          </a:prstGeom>
        </p:spPr>
        <p:txBody>
          <a:bodyPr wrap="square" lIns="0" tIns="64135" rIns="0" bIns="0" rtlCol="0" vert="horz">
            <a:spAutoFit/>
          </a:bodyPr>
          <a:lstStyle/>
          <a:p>
            <a:pPr algn="ctr" marR="280035">
              <a:lnSpc>
                <a:spcPct val="100000"/>
              </a:lnSpc>
              <a:spcBef>
                <a:spcPts val="505"/>
              </a:spcBef>
            </a:pPr>
            <a:r>
              <a:rPr dirty="0" sz="1200" spc="-10">
                <a:latin typeface="Symbol"/>
                <a:cs typeface="Symbol"/>
              </a:rPr>
              <a:t>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23809" sz="1050" spc="-7" i="1">
                <a:latin typeface="Times New Roman"/>
                <a:cs typeface="Times New Roman"/>
              </a:rPr>
              <a:t>x</a:t>
            </a:r>
            <a:r>
              <a:rPr dirty="0" baseline="-23809" sz="1050" i="1">
                <a:latin typeface="Times New Roman"/>
                <a:cs typeface="Times New Roman"/>
              </a:rPr>
              <a:t> </a:t>
            </a:r>
            <a:r>
              <a:rPr dirty="0" baseline="-23809" sz="1050" spc="89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M</a:t>
            </a:r>
            <a:endParaRPr sz="1200">
              <a:latin typeface="Times New Roman"/>
              <a:cs typeface="Times New Roman"/>
            </a:endParaRPr>
          </a:p>
          <a:p>
            <a:pPr algn="ctr" marR="294005">
              <a:lnSpc>
                <a:spcPct val="100000"/>
              </a:lnSpc>
              <a:spcBef>
                <a:spcPts val="409"/>
              </a:spcBef>
            </a:pPr>
            <a:r>
              <a:rPr dirty="0" sz="1200" spc="-10">
                <a:latin typeface="Symbol"/>
                <a:cs typeface="Symbol"/>
              </a:rPr>
              <a:t>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baseline="-23809" sz="1050" spc="-7" i="1">
                <a:latin typeface="Times New Roman"/>
                <a:cs typeface="Times New Roman"/>
              </a:rPr>
              <a:t>y</a:t>
            </a:r>
            <a:r>
              <a:rPr dirty="0" baseline="-23809" sz="1050" i="1">
                <a:latin typeface="Times New Roman"/>
                <a:cs typeface="Times New Roman"/>
              </a:rPr>
              <a:t> </a:t>
            </a:r>
            <a:r>
              <a:rPr dirty="0" baseline="-23809" sz="1050" spc="104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N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700">
              <a:latin typeface="Times New Roman"/>
              <a:cs typeface="Times New Roman"/>
            </a:endParaRPr>
          </a:p>
          <a:p>
            <a:pPr marL="88900">
              <a:lnSpc>
                <a:spcPts val="1225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integrating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follows.</a:t>
            </a:r>
            <a:endParaRPr sz="1100">
              <a:latin typeface="Calibri"/>
              <a:cs typeface="Calibri"/>
            </a:endParaRPr>
          </a:p>
          <a:p>
            <a:pPr algn="ctr" marR="260985">
              <a:lnSpc>
                <a:spcPts val="2005"/>
              </a:lnSpc>
              <a:tabLst>
                <a:tab pos="1380490" algn="l"/>
                <a:tab pos="2297430" algn="l"/>
              </a:tabLst>
            </a:pPr>
            <a:r>
              <a:rPr dirty="0" sz="1150" spc="35">
                <a:latin typeface="Symbol"/>
                <a:cs typeface="Symbol"/>
              </a:rPr>
              <a:t>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10">
                <a:latin typeface="Times New Roman"/>
                <a:cs typeface="Times New Roman"/>
              </a:rPr>
              <a:t> </a:t>
            </a:r>
            <a:r>
              <a:rPr dirty="0" baseline="-14285" sz="2625" spc="15">
                <a:latin typeface="Symbol"/>
                <a:cs typeface="Symbol"/>
              </a:rPr>
              <a:t></a:t>
            </a:r>
            <a:r>
              <a:rPr dirty="0" baseline="-14285" sz="2625" spc="-345">
                <a:latin typeface="Times New Roman"/>
                <a:cs typeface="Times New Roman"/>
              </a:rPr>
              <a:t> </a:t>
            </a:r>
            <a:r>
              <a:rPr dirty="0" sz="1150" spc="40" i="1">
                <a:latin typeface="Times New Roman"/>
                <a:cs typeface="Times New Roman"/>
              </a:rPr>
              <a:t>M</a:t>
            </a:r>
            <a:r>
              <a:rPr dirty="0" sz="1150" spc="60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dx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30">
                <a:latin typeface="Times New Roman"/>
                <a:cs typeface="Times New Roman"/>
              </a:rPr>
              <a:t>O</a:t>
            </a:r>
            <a:r>
              <a:rPr dirty="0" sz="1150" spc="30">
                <a:latin typeface="Times New Roman"/>
                <a:cs typeface="Times New Roman"/>
              </a:rPr>
              <a:t>R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35">
                <a:latin typeface="Symbol"/>
                <a:cs typeface="Symbol"/>
              </a:rPr>
              <a:t>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10">
                <a:latin typeface="Times New Roman"/>
                <a:cs typeface="Times New Roman"/>
              </a:rPr>
              <a:t> </a:t>
            </a:r>
            <a:r>
              <a:rPr dirty="0" baseline="-14285" sz="2625" spc="15">
                <a:latin typeface="Symbol"/>
                <a:cs typeface="Symbol"/>
              </a:rPr>
              <a:t></a:t>
            </a:r>
            <a:r>
              <a:rPr dirty="0" baseline="-14285" sz="2625" spc="-292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N</a:t>
            </a:r>
            <a:r>
              <a:rPr dirty="0" sz="1150" spc="-5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dy</a:t>
            </a:r>
            <a:endParaRPr sz="1150">
              <a:latin typeface="Times New Roman"/>
              <a:cs typeface="Times New Roman"/>
            </a:endParaRPr>
          </a:p>
          <a:p>
            <a:pPr marL="88265" marR="193040">
              <a:lnSpc>
                <a:spcPct val="109500"/>
              </a:lnSpc>
              <a:spcBef>
                <a:spcPts val="1720"/>
              </a:spcBef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 function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 doesn’t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-5">
                <a:latin typeface="Calibri"/>
                <a:cs typeface="Calibri"/>
              </a:rPr>
              <a:t> 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choose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significantly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88265">
              <a:lnSpc>
                <a:spcPts val="127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one.</a:t>
            </a:r>
            <a:endParaRPr sz="1100">
              <a:latin typeface="Calibri"/>
              <a:cs typeface="Calibri"/>
            </a:endParaRPr>
          </a:p>
          <a:p>
            <a:pPr algn="ctr" marR="253365">
              <a:lnSpc>
                <a:spcPts val="2050"/>
              </a:lnSpc>
            </a:pPr>
            <a:r>
              <a:rPr dirty="0" baseline="4830" sz="1725" spc="52">
                <a:latin typeface="Symbol"/>
                <a:cs typeface="Symbol"/>
              </a:rPr>
              <a:t>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5">
                <a:latin typeface="Times New Roman"/>
                <a:cs typeface="Times New Roman"/>
              </a:rPr>
              <a:t> </a:t>
            </a:r>
            <a:r>
              <a:rPr dirty="0" baseline="-11111" sz="2625" spc="15">
                <a:latin typeface="Symbol"/>
                <a:cs typeface="Symbol"/>
              </a:rPr>
              <a:t></a:t>
            </a:r>
            <a:r>
              <a:rPr dirty="0" baseline="-11111" sz="2625" spc="-375">
                <a:latin typeface="Times New Roman"/>
                <a:cs typeface="Times New Roman"/>
              </a:rPr>
              <a:t> </a:t>
            </a:r>
            <a:r>
              <a:rPr dirty="0" baseline="4830" sz="1725" spc="142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x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142">
                <a:latin typeface="Times New Roman"/>
                <a:cs typeface="Times New Roman"/>
              </a:rPr>
              <a:t>9</a:t>
            </a:r>
            <a:r>
              <a:rPr dirty="0" baseline="4830" sz="1725" spc="112" i="1">
                <a:latin typeface="Times New Roman"/>
                <a:cs typeface="Times New Roman"/>
              </a:rPr>
              <a:t>x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6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dx</a:t>
            </a:r>
            <a:r>
              <a:rPr dirty="0" baseline="4830" sz="1725" spc="7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67">
                <a:latin typeface="Times New Roman"/>
                <a:cs typeface="Times New Roman"/>
              </a:rPr>
              <a:t> </a:t>
            </a:r>
            <a:r>
              <a:rPr dirty="0" baseline="4830" sz="1725" spc="112" i="1">
                <a:latin typeface="Times New Roman"/>
                <a:cs typeface="Times New Roman"/>
              </a:rPr>
              <a:t>x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 spc="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89">
                <a:latin typeface="Times New Roman"/>
                <a:cs typeface="Times New Roman"/>
              </a:rPr>
              <a:t>3</a:t>
            </a:r>
            <a:r>
              <a:rPr dirty="0" baseline="4830" sz="1725" spc="82" i="1">
                <a:latin typeface="Times New Roman"/>
                <a:cs typeface="Times New Roman"/>
              </a:rPr>
              <a:t>x</a:t>
            </a:r>
            <a:r>
              <a:rPr dirty="0" baseline="51282" sz="975" spc="30">
                <a:latin typeface="Times New Roman"/>
                <a:cs typeface="Times New Roman"/>
              </a:rPr>
              <a:t>3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3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04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h</a:t>
            </a:r>
            <a:r>
              <a:rPr dirty="0" baseline="4830" sz="1725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88900" marR="113030">
              <a:lnSpc>
                <a:spcPct val="110000"/>
              </a:lnSpc>
              <a:spcBef>
                <a:spcPts val="161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“constant”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constant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variable(s),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88265" marR="104139">
              <a:lnSpc>
                <a:spcPct val="1098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asking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>
                <a:latin typeface="Calibri"/>
                <a:cs typeface="Calibri"/>
              </a:rPr>
              <a:t> working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talking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 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5">
                <a:latin typeface="Calibri"/>
                <a:cs typeface="Calibri"/>
              </a:rPr>
              <a:t> respect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5">
                <a:latin typeface="Calibri"/>
                <a:cs typeface="Calibri"/>
              </a:rPr>
              <a:t> this means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contained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constants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 i="1">
                <a:latin typeface="Calibri"/>
                <a:cs typeface="Calibri"/>
              </a:rPr>
              <a:t>y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away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acknowledge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adding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23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standard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Calibri"/>
              <a:cs typeface="Calibri"/>
            </a:endParaRPr>
          </a:p>
          <a:p>
            <a:pPr marL="88265" marR="43180">
              <a:lnSpc>
                <a:spcPct val="115300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h(y)</a:t>
            </a:r>
            <a:r>
              <a:rPr dirty="0" sz="110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done.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do.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-10">
                <a:latin typeface="Symbol"/>
                <a:cs typeface="Symbol"/>
              </a:rPr>
              <a:t>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23809" sz="1050" spc="-7" i="1">
                <a:latin typeface="Times New Roman"/>
                <a:cs typeface="Times New Roman"/>
              </a:rPr>
              <a:t>x</a:t>
            </a:r>
            <a:r>
              <a:rPr dirty="0" baseline="-23809" sz="1050" spc="104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M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150" spc="45">
                <a:latin typeface="Symbol"/>
                <a:cs typeface="Symbol"/>
              </a:rPr>
              <a:t>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baseline="-25641" sz="975" spc="30" i="1">
                <a:latin typeface="Times New Roman"/>
                <a:cs typeface="Times New Roman"/>
              </a:rPr>
              <a:t>y</a:t>
            </a:r>
            <a:r>
              <a:rPr dirty="0" baseline="-25641" sz="975" spc="13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35" i="1">
                <a:latin typeface="Times New Roman"/>
                <a:cs typeface="Times New Roman"/>
              </a:rPr>
              <a:t>N</a:t>
            </a:r>
            <a:r>
              <a:rPr dirty="0" sz="1150" spc="25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 spc="-5" i="1">
                <a:latin typeface="Calibri"/>
                <a:cs typeface="Calibri"/>
              </a:rPr>
              <a:t>h(y)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 </a:t>
            </a:r>
            <a:r>
              <a:rPr dirty="0" sz="1100">
                <a:latin typeface="Calibri"/>
                <a:cs typeface="Calibri"/>
              </a:rPr>
              <a:t>our</a:t>
            </a:r>
            <a:endParaRPr sz="1100">
              <a:latin typeface="Calibri"/>
              <a:cs typeface="Calibri"/>
            </a:endParaRPr>
          </a:p>
          <a:p>
            <a:pPr marL="88265" marR="248920">
              <a:lnSpc>
                <a:spcPct val="110000"/>
              </a:lnSpc>
              <a:spcBef>
                <a:spcPts val="425"/>
              </a:spcBef>
            </a:pP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set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N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(since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 after all).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“differentiate”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h(y)</a:t>
            </a:r>
            <a:r>
              <a:rPr dirty="0" sz="1100" spc="-5">
                <a:latin typeface="Calibri"/>
                <a:cs typeface="Calibri"/>
              </a:rPr>
              <a:t>!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47085" y="6206534"/>
            <a:ext cx="64769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81847" y="6064739"/>
            <a:ext cx="208280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-7">
                <a:latin typeface="Symbol"/>
                <a:cs typeface="Symbol"/>
              </a:rPr>
              <a:t></a:t>
            </a:r>
            <a:r>
              <a:rPr dirty="0" baseline="4629" sz="1800" spc="-7">
                <a:latin typeface="Times New Roman"/>
                <a:cs typeface="Times New Roman"/>
              </a:rPr>
              <a:t>  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75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75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 spc="127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N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3327" y="6522181"/>
            <a:ext cx="148653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that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22387" y="6691542"/>
            <a:ext cx="5902325" cy="24066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R="270510">
              <a:lnSpc>
                <a:spcPct val="100000"/>
              </a:lnSpc>
              <a:spcBef>
                <a:spcPts val="9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127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  <a:p>
            <a:pPr marL="63500" marR="172720">
              <a:lnSpc>
                <a:spcPct val="110000"/>
              </a:lnSpc>
              <a:spcBef>
                <a:spcPts val="154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stage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h(y)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stage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somewhere and it’s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ts val="1270"/>
              </a:lnSpc>
            </a:pPr>
            <a:r>
              <a:rPr dirty="0" sz="1100">
                <a:latin typeface="Calibri"/>
                <a:cs typeface="Calibri"/>
              </a:rPr>
              <a:t>We can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 spc="-5" i="1">
                <a:latin typeface="Calibri"/>
                <a:cs typeface="Calibri"/>
              </a:rPr>
              <a:t>h(y)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integrating.</a:t>
            </a:r>
            <a:endParaRPr sz="1100">
              <a:latin typeface="Calibri"/>
              <a:cs typeface="Calibri"/>
            </a:endParaRPr>
          </a:p>
          <a:p>
            <a:pPr algn="ctr" marR="290195">
              <a:lnSpc>
                <a:spcPts val="2050"/>
              </a:lnSpc>
            </a:pPr>
            <a:r>
              <a:rPr dirty="0" baseline="4830" sz="1725" spc="37" i="1">
                <a:latin typeface="Times New Roman"/>
                <a:cs typeface="Times New Roman"/>
              </a:rPr>
              <a:t>h</a:t>
            </a:r>
            <a:r>
              <a:rPr dirty="0" baseline="4830" sz="1725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5">
                <a:latin typeface="Times New Roman"/>
                <a:cs typeface="Times New Roman"/>
              </a:rPr>
              <a:t> </a:t>
            </a:r>
            <a:r>
              <a:rPr dirty="0" baseline="-11111" sz="2625" spc="15">
                <a:latin typeface="Symbol"/>
                <a:cs typeface="Symbol"/>
              </a:rPr>
              <a:t></a:t>
            </a:r>
            <a:r>
              <a:rPr dirty="0" baseline="-11111" sz="2625" spc="-37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172">
                <a:latin typeface="Symbol"/>
                <a:cs typeface="Symbol"/>
              </a:rPr>
              <a:t></a:t>
            </a:r>
            <a:r>
              <a:rPr dirty="0" baseline="4830" sz="1725" spc="120">
                <a:latin typeface="Times New Roman"/>
                <a:cs typeface="Times New Roman"/>
              </a:rPr>
              <a:t>1</a:t>
            </a:r>
            <a:r>
              <a:rPr dirty="0" baseline="4830" sz="1725" spc="30" i="1">
                <a:latin typeface="Times New Roman"/>
                <a:cs typeface="Times New Roman"/>
              </a:rPr>
              <a:t>dy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50">
                <a:latin typeface="Times New Roman"/>
                <a:cs typeface="Times New Roman"/>
              </a:rPr>
              <a:t> </a:t>
            </a:r>
            <a:r>
              <a:rPr dirty="0" baseline="4830" sz="1725" spc="142" i="1">
                <a:latin typeface="Times New Roman"/>
                <a:cs typeface="Times New Roman"/>
              </a:rPr>
              <a:t>y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6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75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0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k</a:t>
            </a:r>
            <a:endParaRPr baseline="4830" sz="1725">
              <a:latin typeface="Times New Roman"/>
              <a:cs typeface="Times New Roman"/>
            </a:endParaRPr>
          </a:p>
          <a:p>
            <a:pPr marL="63500" marR="55880">
              <a:lnSpc>
                <a:spcPct val="109100"/>
              </a:lnSpc>
              <a:spcBef>
                <a:spcPts val="1635"/>
              </a:spcBef>
            </a:pPr>
            <a:r>
              <a:rPr dirty="0" sz="1100">
                <a:latin typeface="Calibri"/>
                <a:cs typeface="Calibri"/>
              </a:rPr>
              <a:t>You’ll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included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integration,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</a:t>
            </a:r>
            <a:r>
              <a:rPr dirty="0" sz="1100" spc="-5">
                <a:latin typeface="Calibri"/>
                <a:cs typeface="Calibri"/>
              </a:rPr>
              <a:t> up getting absorbed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drop</a:t>
            </a:r>
            <a:r>
              <a:rPr dirty="0" sz="1100" spc="-5">
                <a:latin typeface="Calibri"/>
                <a:cs typeface="Calibri"/>
              </a:rPr>
              <a:t> it in general.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 down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14400" y="914399"/>
            <a:ext cx="5943600" cy="8201025"/>
          </a:xfrm>
          <a:custGeom>
            <a:avLst/>
            <a:gdLst/>
            <a:ahLst/>
            <a:cxnLst/>
            <a:rect l="l" t="t" r="r" b="b"/>
            <a:pathLst>
              <a:path w="5943600" h="820102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194535"/>
                </a:lnTo>
                <a:lnTo>
                  <a:pt x="6096" y="8194535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194535"/>
                </a:lnTo>
                <a:lnTo>
                  <a:pt x="0" y="8200644"/>
                </a:lnTo>
                <a:lnTo>
                  <a:pt x="6096" y="8200644"/>
                </a:lnTo>
                <a:lnTo>
                  <a:pt x="5937504" y="8200644"/>
                </a:lnTo>
                <a:lnTo>
                  <a:pt x="5943600" y="8200644"/>
                </a:lnTo>
                <a:lnTo>
                  <a:pt x="5943600" y="819454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22527" y="846960"/>
            <a:ext cx="5857240" cy="303720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algn="ctr" marR="242570">
              <a:lnSpc>
                <a:spcPct val="100000"/>
              </a:lnSpc>
              <a:spcBef>
                <a:spcPts val="114"/>
              </a:spcBef>
            </a:pPr>
            <a:r>
              <a:rPr dirty="0" sz="1150" spc="35">
                <a:latin typeface="Symbol"/>
                <a:cs typeface="Symbol"/>
              </a:rPr>
              <a:t>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7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Times New Roman"/>
                <a:cs typeface="Times New Roman"/>
              </a:rPr>
              <a:t>3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r>
              <a:rPr dirty="0" sz="1150" spc="8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10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12">
                <a:latin typeface="Symbol"/>
                <a:cs typeface="Symbol"/>
              </a:rPr>
              <a:t>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5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7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Times New Roman"/>
                <a:cs typeface="Times New Roman"/>
              </a:rPr>
              <a:t>3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endParaRPr sz="1150">
              <a:latin typeface="Times New Roman"/>
              <a:cs typeface="Times New Roman"/>
            </a:endParaRPr>
          </a:p>
          <a:p>
            <a:pPr marL="63500" marR="55880">
              <a:lnSpc>
                <a:spcPct val="110000"/>
              </a:lnSpc>
              <a:spcBef>
                <a:spcPts val="1680"/>
              </a:spcBef>
            </a:pP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exception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using (4).</a:t>
            </a:r>
            <a:endParaRPr sz="1100">
              <a:latin typeface="Calibri"/>
              <a:cs typeface="Calibri"/>
            </a:endParaRPr>
          </a:p>
          <a:p>
            <a:pPr marL="2011045">
              <a:lnSpc>
                <a:spcPts val="1950"/>
              </a:lnSpc>
            </a:pP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r>
              <a:rPr dirty="0" sz="1150" spc="8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  <a:p>
            <a:pPr marL="63500" marR="78740">
              <a:lnSpc>
                <a:spcPct val="110000"/>
              </a:lnSpc>
              <a:spcBef>
                <a:spcPts val="1675"/>
              </a:spcBef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now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5">
                <a:latin typeface="Calibri"/>
                <a:cs typeface="Calibri"/>
              </a:rPr>
              <a:t> care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unknown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subtract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sides and combine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unknown </a:t>
            </a:r>
            <a:r>
              <a:rPr dirty="0" sz="1100" spc="-5">
                <a:latin typeface="Calibri"/>
                <a:cs typeface="Calibri"/>
              </a:rPr>
              <a:t>constant.</a:t>
            </a:r>
            <a:endParaRPr sz="1100">
              <a:latin typeface="Calibri"/>
              <a:cs typeface="Calibri"/>
            </a:endParaRPr>
          </a:p>
          <a:p>
            <a:pPr marL="2011045">
              <a:lnSpc>
                <a:spcPts val="1995"/>
              </a:lnSpc>
            </a:pP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  <a:p>
            <a:pPr marL="2011045">
              <a:lnSpc>
                <a:spcPct val="100000"/>
              </a:lnSpc>
              <a:spcBef>
                <a:spcPts val="90"/>
              </a:spcBef>
            </a:pP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1855"/>
              </a:spcBef>
            </a:pP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include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anymore 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5" i="1">
                <a:latin typeface="Calibri"/>
                <a:cs typeface="Calibri"/>
              </a:rPr>
              <a:t>c</a:t>
            </a:r>
            <a:r>
              <a:rPr dirty="0" sz="1100" spc="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67522" y="3885112"/>
            <a:ext cx="1905635" cy="2622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75">
                <a:latin typeface="Times New Roman"/>
                <a:cs typeface="Times New Roman"/>
              </a:rPr>
              <a:t>3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37">
                <a:latin typeface="Times New Roman"/>
                <a:cs typeface="Times New Roman"/>
              </a:rPr>
              <a:t>0</a:t>
            </a:r>
            <a:r>
              <a:rPr dirty="0" baseline="4830" sz="1725" spc="-150">
                <a:latin typeface="Times New Roman"/>
                <a:cs typeface="Times New Roman"/>
              </a:rPr>
              <a:t> </a:t>
            </a:r>
            <a:r>
              <a:rPr dirty="0" baseline="4830" sz="1725" spc="172">
                <a:latin typeface="Symbol"/>
                <a:cs typeface="Symbol"/>
              </a:rPr>
              <a:t></a:t>
            </a:r>
            <a:r>
              <a:rPr dirty="0" baseline="4830" sz="1725" spc="-15">
                <a:latin typeface="Times New Roman"/>
                <a:cs typeface="Times New Roman"/>
              </a:rPr>
              <a:t>1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75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150">
                <a:latin typeface="Times New Roman"/>
                <a:cs typeface="Times New Roman"/>
              </a:rPr>
              <a:t>3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127">
                <a:latin typeface="Times New Roman"/>
                <a:cs typeface="Times New Roman"/>
              </a:rPr>
              <a:t>0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3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7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c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650844" y="3920817"/>
            <a:ext cx="91503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603250" algn="l"/>
              </a:tabLst>
            </a:pPr>
            <a:r>
              <a:rPr dirty="0" sz="1150" spc="50">
                <a:latin typeface="Symbol"/>
                <a:cs typeface="Symbol"/>
              </a:rPr>
              <a:t>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r>
              <a:rPr dirty="0" sz="1150" spc="-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6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7927" y="4335241"/>
            <a:ext cx="5591810" cy="1021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ts val="118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10">
                <a:latin typeface="Calibri"/>
                <a:cs typeface="Calibri"/>
              </a:rPr>
              <a:t>then.</a:t>
            </a:r>
            <a:endParaRPr sz="1100">
              <a:latin typeface="Calibri"/>
              <a:cs typeface="Calibri"/>
            </a:endParaRPr>
          </a:p>
          <a:p>
            <a:pPr algn="ctr" marR="10795">
              <a:lnSpc>
                <a:spcPts val="2085"/>
              </a:lnSpc>
            </a:pP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6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L="37465" marR="17780">
              <a:lnSpc>
                <a:spcPct val="109100"/>
              </a:lnSpc>
              <a:spcBef>
                <a:spcPts val="168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section,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quadratic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y(x)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using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quadratic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782227" y="5394206"/>
            <a:ext cx="2349500" cy="317500"/>
            <a:chOff x="2782227" y="5394206"/>
            <a:chExt cx="2349500" cy="317500"/>
          </a:xfrm>
        </p:grpSpPr>
        <p:sp>
          <p:nvSpPr>
            <p:cNvPr id="7" name="object 7"/>
            <p:cNvSpPr/>
            <p:nvPr/>
          </p:nvSpPr>
          <p:spPr>
            <a:xfrm>
              <a:off x="3478740" y="5578356"/>
              <a:ext cx="15240" cy="15240"/>
            </a:xfrm>
            <a:custGeom>
              <a:avLst/>
              <a:gdLst/>
              <a:ahLst/>
              <a:cxnLst/>
              <a:rect l="l" t="t" r="r" b="b"/>
              <a:pathLst>
                <a:path w="15239" h="15239">
                  <a:moveTo>
                    <a:pt x="0" y="15081"/>
                  </a:moveTo>
                  <a:lnTo>
                    <a:pt x="150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493822" y="5578356"/>
              <a:ext cx="37465" cy="110489"/>
            </a:xfrm>
            <a:custGeom>
              <a:avLst/>
              <a:gdLst/>
              <a:ahLst/>
              <a:cxnLst/>
              <a:rect l="l" t="t" r="r" b="b"/>
              <a:pathLst>
                <a:path w="37464" h="110489">
                  <a:moveTo>
                    <a:pt x="0" y="0"/>
                  </a:moveTo>
                  <a:lnTo>
                    <a:pt x="36909" y="11033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530732" y="5397778"/>
              <a:ext cx="41275" cy="291465"/>
            </a:xfrm>
            <a:custGeom>
              <a:avLst/>
              <a:gdLst/>
              <a:ahLst/>
              <a:cxnLst/>
              <a:rect l="l" t="t" r="r" b="b"/>
              <a:pathLst>
                <a:path w="41275" h="291464">
                  <a:moveTo>
                    <a:pt x="0" y="290909"/>
                  </a:moveTo>
                  <a:lnTo>
                    <a:pt x="408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571610" y="5397778"/>
              <a:ext cx="1548765" cy="0"/>
            </a:xfrm>
            <a:custGeom>
              <a:avLst/>
              <a:gdLst/>
              <a:ahLst/>
              <a:cxnLst/>
              <a:rect l="l" t="t" r="r" b="b"/>
              <a:pathLst>
                <a:path w="1548764" h="0">
                  <a:moveTo>
                    <a:pt x="0" y="0"/>
                  </a:moveTo>
                  <a:lnTo>
                    <a:pt x="15482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477154" y="5394206"/>
              <a:ext cx="1642745" cy="294640"/>
            </a:xfrm>
            <a:custGeom>
              <a:avLst/>
              <a:gdLst/>
              <a:ahLst/>
              <a:cxnLst/>
              <a:rect l="l" t="t" r="r" b="b"/>
              <a:pathLst>
                <a:path w="1642745" h="294639">
                  <a:moveTo>
                    <a:pt x="57546" y="294480"/>
                  </a:moveTo>
                  <a:lnTo>
                    <a:pt x="50006" y="294480"/>
                  </a:lnTo>
                  <a:lnTo>
                    <a:pt x="12700" y="191292"/>
                  </a:lnTo>
                  <a:lnTo>
                    <a:pt x="3571" y="201215"/>
                  </a:lnTo>
                  <a:lnTo>
                    <a:pt x="0" y="197642"/>
                  </a:lnTo>
                  <a:lnTo>
                    <a:pt x="21033" y="177006"/>
                  </a:lnTo>
                  <a:lnTo>
                    <a:pt x="53577" y="268684"/>
                  </a:lnTo>
                  <a:lnTo>
                    <a:pt x="91281" y="0"/>
                  </a:lnTo>
                  <a:lnTo>
                    <a:pt x="1642665" y="0"/>
                  </a:lnTo>
                  <a:lnTo>
                    <a:pt x="1642665" y="7540"/>
                  </a:lnTo>
                  <a:lnTo>
                    <a:pt x="97631" y="7540"/>
                  </a:lnTo>
                  <a:lnTo>
                    <a:pt x="57546" y="2944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782227" y="5707738"/>
              <a:ext cx="2349500" cy="0"/>
            </a:xfrm>
            <a:custGeom>
              <a:avLst/>
              <a:gdLst/>
              <a:ahLst/>
              <a:cxnLst/>
              <a:rect l="l" t="t" r="r" b="b"/>
              <a:pathLst>
                <a:path w="2349500" h="0">
                  <a:moveTo>
                    <a:pt x="0" y="0"/>
                  </a:moveTo>
                  <a:lnTo>
                    <a:pt x="234950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" name="object 13"/>
          <p:cNvGrpSpPr/>
          <p:nvPr/>
        </p:nvGrpSpPr>
        <p:grpSpPr>
          <a:xfrm>
            <a:off x="3477156" y="5993091"/>
            <a:ext cx="1304290" cy="183515"/>
            <a:chOff x="3477156" y="5993091"/>
            <a:chExt cx="1304290" cy="183515"/>
          </a:xfrm>
        </p:grpSpPr>
        <p:sp>
          <p:nvSpPr>
            <p:cNvPr id="14" name="object 14"/>
            <p:cNvSpPr/>
            <p:nvPr/>
          </p:nvSpPr>
          <p:spPr>
            <a:xfrm>
              <a:off x="3478346" y="6108184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525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493825" y="6108184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09" y="67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530734" y="5996663"/>
              <a:ext cx="40640" cy="179705"/>
            </a:xfrm>
            <a:custGeom>
              <a:avLst/>
              <a:gdLst/>
              <a:ahLst/>
              <a:cxnLst/>
              <a:rect l="l" t="t" r="r" b="b"/>
              <a:pathLst>
                <a:path w="40639" h="179704">
                  <a:moveTo>
                    <a:pt x="0" y="179387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571216" y="5996663"/>
              <a:ext cx="1209675" cy="0"/>
            </a:xfrm>
            <a:custGeom>
              <a:avLst/>
              <a:gdLst/>
              <a:ahLst/>
              <a:cxnLst/>
              <a:rect l="l" t="t" r="r" b="b"/>
              <a:pathLst>
                <a:path w="1209675" h="0">
                  <a:moveTo>
                    <a:pt x="0" y="0"/>
                  </a:moveTo>
                  <a:lnTo>
                    <a:pt x="120967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477156" y="5993091"/>
              <a:ext cx="1304290" cy="183515"/>
            </a:xfrm>
            <a:custGeom>
              <a:avLst/>
              <a:gdLst/>
              <a:ahLst/>
              <a:cxnLst/>
              <a:rect l="l" t="t" r="r" b="b"/>
              <a:pathLst>
                <a:path w="1304289" h="183514">
                  <a:moveTo>
                    <a:pt x="57547" y="182958"/>
                  </a:moveTo>
                  <a:lnTo>
                    <a:pt x="50006" y="182958"/>
                  </a:lnTo>
                  <a:lnTo>
                    <a:pt x="12700" y="120252"/>
                  </a:lnTo>
                  <a:lnTo>
                    <a:pt x="2381" y="126998"/>
                  </a:lnTo>
                  <a:lnTo>
                    <a:pt x="0" y="122633"/>
                  </a:lnTo>
                  <a:lnTo>
                    <a:pt x="21035" y="109933"/>
                  </a:lnTo>
                  <a:lnTo>
                    <a:pt x="53578" y="167083"/>
                  </a:lnTo>
                  <a:lnTo>
                    <a:pt x="91281" y="0"/>
                  </a:lnTo>
                  <a:lnTo>
                    <a:pt x="1303735" y="0"/>
                  </a:lnTo>
                  <a:lnTo>
                    <a:pt x="1303735" y="7539"/>
                  </a:lnTo>
                  <a:lnTo>
                    <a:pt x="96837" y="7539"/>
                  </a:lnTo>
                  <a:lnTo>
                    <a:pt x="57547" y="18295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/>
          <p:nvPr/>
        </p:nvSpPr>
        <p:spPr>
          <a:xfrm>
            <a:off x="2782229" y="6252250"/>
            <a:ext cx="2011045" cy="0"/>
          </a:xfrm>
          <a:custGeom>
            <a:avLst/>
            <a:gdLst/>
            <a:ahLst/>
            <a:cxnLst/>
            <a:rect l="l" t="t" r="r" b="b"/>
            <a:pathLst>
              <a:path w="2011045" h="0">
                <a:moveTo>
                  <a:pt x="0" y="0"/>
                </a:moveTo>
                <a:lnTo>
                  <a:pt x="201056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3739097" y="6244318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753657" y="5352143"/>
            <a:ext cx="73152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125">
                <a:latin typeface="Symbol"/>
                <a:cs typeface="Symbol"/>
              </a:rPr>
              <a:t>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535093" y="5324505"/>
            <a:ext cx="1618615" cy="6045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94005" marR="30480" indent="-256540">
              <a:lnSpc>
                <a:spcPct val="108800"/>
              </a:lnSpc>
              <a:spcBef>
                <a:spcPts val="110"/>
              </a:spcBef>
            </a:pP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22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r>
              <a:rPr dirty="0" baseline="67460" sz="1050">
                <a:latin typeface="Times New Roman"/>
                <a:cs typeface="Times New Roman"/>
              </a:rPr>
              <a:t> </a:t>
            </a:r>
            <a:r>
              <a:rPr dirty="0" baseline="6746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3584" sz="2325" spc="-232">
                <a:latin typeface="Symbol"/>
                <a:cs typeface="Symbol"/>
              </a:rPr>
              <a:t>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3584" sz="2325" spc="-15">
                <a:latin typeface="Symbol"/>
                <a:cs typeface="Symbol"/>
              </a:rPr>
              <a:t></a:t>
            </a:r>
            <a:r>
              <a:rPr dirty="0" baseline="-4385" sz="2850" spc="-217">
                <a:latin typeface="Symbol"/>
                <a:cs typeface="Symbol"/>
              </a:rPr>
              <a:t>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6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27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326619" y="5544628"/>
            <a:ext cx="43053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753657" y="5908561"/>
            <a:ext cx="73152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125">
                <a:latin typeface="Symbol"/>
                <a:cs typeface="Symbol"/>
              </a:rPr>
              <a:t>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46991" y="5996668"/>
            <a:ext cx="12700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648089" y="6125255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73327" y="6587615"/>
            <a:ext cx="53187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reapply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figure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15">
                <a:latin typeface="Symbol"/>
                <a:cs typeface="Symbol"/>
              </a:rPr>
              <a:t></a:t>
            </a:r>
            <a:r>
              <a:rPr dirty="0" sz="1200" spc="22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338216" y="6837195"/>
            <a:ext cx="563880" cy="210185"/>
            <a:chOff x="3338216" y="6837195"/>
            <a:chExt cx="563880" cy="210185"/>
          </a:xfrm>
        </p:grpSpPr>
        <p:sp>
          <p:nvSpPr>
            <p:cNvPr id="29" name="object 29"/>
            <p:cNvSpPr/>
            <p:nvPr/>
          </p:nvSpPr>
          <p:spPr>
            <a:xfrm>
              <a:off x="3635003" y="6939864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90">
                  <a:moveTo>
                    <a:pt x="0" y="8654"/>
                  </a:moveTo>
                  <a:lnTo>
                    <a:pt x="154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650498" y="6939864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0" y="0"/>
                  </a:moveTo>
                  <a:lnTo>
                    <a:pt x="36949" y="6018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687447" y="6840735"/>
              <a:ext cx="40640" cy="159385"/>
            </a:xfrm>
            <a:custGeom>
              <a:avLst/>
              <a:gdLst/>
              <a:ahLst/>
              <a:cxnLst/>
              <a:rect l="l" t="t" r="r" b="b"/>
              <a:pathLst>
                <a:path w="40639" h="159384">
                  <a:moveTo>
                    <a:pt x="0" y="159315"/>
                  </a:moveTo>
                  <a:lnTo>
                    <a:pt x="4052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3727972" y="6840735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70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633811" y="6837195"/>
              <a:ext cx="255904" cy="163195"/>
            </a:xfrm>
            <a:custGeom>
              <a:avLst/>
              <a:gdLst/>
              <a:ahLst/>
              <a:cxnLst/>
              <a:rect l="l" t="t" r="r" b="b"/>
              <a:pathLst>
                <a:path w="255904" h="163195">
                  <a:moveTo>
                    <a:pt x="57607" y="162855"/>
                  </a:moveTo>
                  <a:lnTo>
                    <a:pt x="50059" y="162855"/>
                  </a:lnTo>
                  <a:lnTo>
                    <a:pt x="12713" y="107390"/>
                  </a:lnTo>
                  <a:lnTo>
                    <a:pt x="2382" y="113684"/>
                  </a:lnTo>
                  <a:lnTo>
                    <a:pt x="0" y="109357"/>
                  </a:lnTo>
                  <a:lnTo>
                    <a:pt x="21056" y="97948"/>
                  </a:lnTo>
                  <a:lnTo>
                    <a:pt x="54032" y="147121"/>
                  </a:lnTo>
                  <a:lnTo>
                    <a:pt x="91378" y="0"/>
                  </a:lnTo>
                  <a:lnTo>
                    <a:pt x="255863" y="0"/>
                  </a:lnTo>
                  <a:lnTo>
                    <a:pt x="255863" y="7474"/>
                  </a:lnTo>
                  <a:lnTo>
                    <a:pt x="96941" y="7474"/>
                  </a:lnTo>
                  <a:lnTo>
                    <a:pt x="57607" y="16285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3338216" y="7043321"/>
              <a:ext cx="563880" cy="0"/>
            </a:xfrm>
            <a:custGeom>
              <a:avLst/>
              <a:gdLst/>
              <a:ahLst/>
              <a:cxnLst/>
              <a:rect l="l" t="t" r="r" b="b"/>
              <a:pathLst>
                <a:path w="563879" h="0">
                  <a:moveTo>
                    <a:pt x="0" y="0"/>
                  </a:moveTo>
                  <a:lnTo>
                    <a:pt x="563377" y="0"/>
                  </a:lnTo>
                </a:path>
              </a:pathLst>
            </a:custGeom>
            <a:ln w="7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/>
          <p:nvPr/>
        </p:nvSpPr>
        <p:spPr>
          <a:xfrm>
            <a:off x="4063693" y="7043322"/>
            <a:ext cx="367665" cy="0"/>
          </a:xfrm>
          <a:custGeom>
            <a:avLst/>
            <a:gdLst/>
            <a:ahLst/>
            <a:cxnLst/>
            <a:rect l="l" t="t" r="r" b="b"/>
            <a:pathLst>
              <a:path w="367664" h="0">
                <a:moveTo>
                  <a:pt x="0" y="0"/>
                </a:moveTo>
                <a:lnTo>
                  <a:pt x="367109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3571443" y="7035342"/>
            <a:ext cx="72961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639445" algn="l"/>
              </a:tabLst>
            </a:pP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39672" y="6881533"/>
            <a:ext cx="110172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3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50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127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27">
                <a:latin typeface="Times New Roman"/>
                <a:cs typeface="Times New Roman"/>
              </a:rPr>
              <a:t> </a:t>
            </a:r>
            <a:r>
              <a:rPr dirty="0" baseline="41062" sz="1725" spc="30">
                <a:latin typeface="Symbol"/>
                <a:cs typeface="Symbol"/>
              </a:rPr>
              <a:t></a:t>
            </a:r>
            <a:r>
              <a:rPr dirty="0" baseline="41062" sz="1725" spc="172">
                <a:latin typeface="Times New Roman"/>
                <a:cs typeface="Times New Roman"/>
              </a:rPr>
              <a:t>1</a:t>
            </a:r>
            <a:r>
              <a:rPr dirty="0" baseline="41062" sz="1725" spc="37">
                <a:latin typeface="Symbol"/>
                <a:cs typeface="Symbol"/>
              </a:rPr>
              <a:t></a:t>
            </a:r>
            <a:endParaRPr baseline="41062" sz="1725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696625" y="6822133"/>
            <a:ext cx="12185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sz="1150" spc="25">
                <a:latin typeface="Times New Roman"/>
                <a:cs typeface="Times New Roman"/>
              </a:rPr>
              <a:t>25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</a:t>
            </a:r>
            <a:r>
              <a:rPr dirty="0" baseline="-36231" sz="1725" spc="12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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5</a:t>
            </a:r>
            <a:r>
              <a:rPr dirty="0" sz="1150" spc="50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</a:t>
            </a:r>
            <a:r>
              <a:rPr dirty="0" baseline="-36231" sz="1725" spc="-15">
                <a:latin typeface="Times New Roman"/>
                <a:cs typeface="Times New Roman"/>
              </a:rPr>
              <a:t> </a:t>
            </a:r>
            <a:r>
              <a:rPr dirty="0" baseline="-36231" sz="1725" spc="30">
                <a:latin typeface="Symbol"/>
                <a:cs typeface="Symbol"/>
              </a:rPr>
              <a:t></a:t>
            </a:r>
            <a:r>
              <a:rPr dirty="0" baseline="-36231" sz="1725" spc="-52">
                <a:latin typeface="Times New Roman"/>
                <a:cs typeface="Times New Roman"/>
              </a:rPr>
              <a:t>3</a:t>
            </a:r>
            <a:r>
              <a:rPr dirty="0" baseline="-36231" sz="1725" spc="15">
                <a:latin typeface="Times New Roman"/>
                <a:cs typeface="Times New Roman"/>
              </a:rPr>
              <a:t>,</a:t>
            </a:r>
            <a:r>
              <a:rPr dirty="0" baseline="-36231" sz="1725" spc="-209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Times New Roman"/>
                <a:cs typeface="Times New Roman"/>
              </a:rPr>
              <a:t>2</a:t>
            </a:r>
            <a:endParaRPr baseline="-36231" sz="1725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73327" y="7395433"/>
            <a:ext cx="43389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“-”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need.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explicit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3645584" y="7632368"/>
            <a:ext cx="1304290" cy="184785"/>
            <a:chOff x="3645584" y="7632368"/>
            <a:chExt cx="1304290" cy="184785"/>
          </a:xfrm>
        </p:grpSpPr>
        <p:sp>
          <p:nvSpPr>
            <p:cNvPr id="41" name="object 41"/>
            <p:cNvSpPr/>
            <p:nvPr/>
          </p:nvSpPr>
          <p:spPr>
            <a:xfrm>
              <a:off x="3646774" y="7748370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600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3662252" y="7748370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79">
                  <a:moveTo>
                    <a:pt x="0" y="0"/>
                  </a:moveTo>
                  <a:lnTo>
                    <a:pt x="36909" y="6840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3699162" y="7635968"/>
              <a:ext cx="40640" cy="180975"/>
            </a:xfrm>
            <a:custGeom>
              <a:avLst/>
              <a:gdLst/>
              <a:ahLst/>
              <a:cxnLst/>
              <a:rect l="l" t="t" r="r" b="b"/>
              <a:pathLst>
                <a:path w="40639" h="180975">
                  <a:moveTo>
                    <a:pt x="0" y="180803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3739644" y="7635968"/>
              <a:ext cx="1209675" cy="0"/>
            </a:xfrm>
            <a:custGeom>
              <a:avLst/>
              <a:gdLst/>
              <a:ahLst/>
              <a:cxnLst/>
              <a:rect l="l" t="t" r="r" b="b"/>
              <a:pathLst>
                <a:path w="1209675" h="0">
                  <a:moveTo>
                    <a:pt x="0" y="0"/>
                  </a:moveTo>
                  <a:lnTo>
                    <a:pt x="120967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3645584" y="7632368"/>
              <a:ext cx="1304290" cy="184785"/>
            </a:xfrm>
            <a:custGeom>
              <a:avLst/>
              <a:gdLst/>
              <a:ahLst/>
              <a:cxnLst/>
              <a:rect l="l" t="t" r="r" b="b"/>
              <a:pathLst>
                <a:path w="1304289" h="184784">
                  <a:moveTo>
                    <a:pt x="57546" y="184404"/>
                  </a:moveTo>
                  <a:lnTo>
                    <a:pt x="50007" y="184404"/>
                  </a:lnTo>
                  <a:lnTo>
                    <a:pt x="12700" y="121202"/>
                  </a:lnTo>
                  <a:lnTo>
                    <a:pt x="2382" y="128002"/>
                  </a:lnTo>
                  <a:lnTo>
                    <a:pt x="0" y="123602"/>
                  </a:lnTo>
                  <a:lnTo>
                    <a:pt x="21034" y="110802"/>
                  </a:lnTo>
                  <a:lnTo>
                    <a:pt x="53577" y="168403"/>
                  </a:lnTo>
                  <a:lnTo>
                    <a:pt x="91280" y="0"/>
                  </a:lnTo>
                  <a:lnTo>
                    <a:pt x="1303735" y="0"/>
                  </a:lnTo>
                  <a:lnTo>
                    <a:pt x="1303735" y="7599"/>
                  </a:lnTo>
                  <a:lnTo>
                    <a:pt x="96838" y="7599"/>
                  </a:lnTo>
                  <a:lnTo>
                    <a:pt x="57546" y="18440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6" name="object 46"/>
          <p:cNvSpPr/>
          <p:nvPr/>
        </p:nvSpPr>
        <p:spPr>
          <a:xfrm>
            <a:off x="2953038" y="7893573"/>
            <a:ext cx="2008505" cy="0"/>
          </a:xfrm>
          <a:custGeom>
            <a:avLst/>
            <a:gdLst/>
            <a:ahLst/>
            <a:cxnLst/>
            <a:rect l="l" t="t" r="r" b="b"/>
            <a:pathLst>
              <a:path w="2008504" h="0">
                <a:moveTo>
                  <a:pt x="0" y="0"/>
                </a:moveTo>
                <a:lnTo>
                  <a:pt x="2008187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3908713" y="7885675"/>
            <a:ext cx="10160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924464" y="7547267"/>
            <a:ext cx="2060575" cy="3168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828675" algn="l"/>
              </a:tabLst>
            </a:pPr>
            <a:r>
              <a:rPr dirty="0" sz="1200" spc="125">
                <a:latin typeface="Symbol"/>
                <a:cs typeface="Symbol"/>
              </a:rPr>
              <a:t>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497427" y="7729272"/>
            <a:ext cx="43053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47927" y="8232749"/>
            <a:ext cx="5465445" cy="6115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validity.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might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endParaRPr sz="1100">
              <a:latin typeface="Calibri"/>
              <a:cs typeface="Calibri"/>
            </a:endParaRPr>
          </a:p>
          <a:p>
            <a:pPr algn="ctr" marL="104775">
              <a:lnSpc>
                <a:spcPct val="100000"/>
              </a:lnSpc>
              <a:spcBef>
                <a:spcPts val="325"/>
              </a:spcBef>
            </a:pP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25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914400" y="914399"/>
            <a:ext cx="5943600" cy="8114030"/>
          </a:xfrm>
          <a:custGeom>
            <a:avLst/>
            <a:gdLst/>
            <a:ahLst/>
            <a:cxnLst/>
            <a:rect l="l" t="t" r="r" b="b"/>
            <a:pathLst>
              <a:path w="5943600" h="811403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107667"/>
                </a:lnTo>
                <a:lnTo>
                  <a:pt x="6096" y="8107667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107667"/>
                </a:lnTo>
                <a:lnTo>
                  <a:pt x="0" y="8113776"/>
                </a:lnTo>
                <a:lnTo>
                  <a:pt x="6096" y="8113776"/>
                </a:lnTo>
                <a:lnTo>
                  <a:pt x="5937504" y="8113776"/>
                </a:lnTo>
                <a:lnTo>
                  <a:pt x="5943600" y="8113776"/>
                </a:lnTo>
                <a:lnTo>
                  <a:pt x="5943600" y="810768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6960234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290"/>
              </a:lnSpc>
            </a:pPr>
            <a:r>
              <a:rPr dirty="0" sz="1100">
                <a:latin typeface="Calibri"/>
                <a:cs typeface="Calibri"/>
              </a:rPr>
              <a:t>Upon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equation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-5">
                <a:latin typeface="Calibri"/>
                <a:cs typeface="Calibri"/>
              </a:rPr>
              <a:t> –11.81557624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 </a:t>
            </a:r>
            <a:r>
              <a:rPr dirty="0" sz="1100" spc="-5">
                <a:latin typeface="Calibri"/>
                <a:cs typeface="Calibri"/>
              </a:rPr>
              <a:t>–1.396911133.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you’ll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endParaRPr sz="1100">
              <a:latin typeface="Calibri"/>
              <a:cs typeface="Calibri"/>
            </a:endParaRPr>
          </a:p>
          <a:p>
            <a:pPr marL="67945" marR="32194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computational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polynomial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radical.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there are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polynomial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endParaRPr sz="1100">
              <a:latin typeface="Calibri"/>
              <a:cs typeface="Calibri"/>
            </a:endParaRPr>
          </a:p>
          <a:p>
            <a:pPr algn="ctr" marL="343535">
              <a:lnSpc>
                <a:spcPct val="100000"/>
              </a:lnSpc>
              <a:spcBef>
                <a:spcPts val="95"/>
              </a:spcBef>
            </a:pPr>
            <a:r>
              <a:rPr dirty="0" sz="1200" spc="85">
                <a:latin typeface="Symbol"/>
                <a:cs typeface="Symbol"/>
              </a:rPr>
              <a:t>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11.81557624</a:t>
            </a:r>
            <a:endParaRPr sz="1200">
              <a:latin typeface="Times New Roman"/>
              <a:cs typeface="Times New Roman"/>
            </a:endParaRPr>
          </a:p>
          <a:p>
            <a:pPr algn="ctr" marR="1045844">
              <a:lnSpc>
                <a:spcPct val="100000"/>
              </a:lnSpc>
              <a:spcBef>
                <a:spcPts val="375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1.396911133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254">
                <a:latin typeface="Symbol"/>
                <a:cs typeface="Symbol"/>
              </a:rPr>
              <a:t></a:t>
            </a:r>
            <a:r>
              <a:rPr dirty="0" sz="1200" spc="-5">
                <a:latin typeface="Symbol"/>
                <a:cs typeface="Symbol"/>
              </a:rPr>
              <a:t>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5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validity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continuous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>
                <a:latin typeface="Calibri"/>
                <a:cs typeface="Calibri"/>
              </a:rPr>
              <a:t> 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be.</a:t>
            </a:r>
            <a:endParaRPr sz="1100">
              <a:latin typeface="Calibri"/>
              <a:cs typeface="Calibri"/>
            </a:endParaRPr>
          </a:p>
          <a:p>
            <a:pPr algn="ctr" marR="269875">
              <a:lnSpc>
                <a:spcPct val="100000"/>
              </a:lnSpc>
              <a:spcBef>
                <a:spcPts val="12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1.396911133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260">
                <a:latin typeface="Symbol"/>
                <a:cs typeface="Symbol"/>
              </a:rPr>
              <a:t></a:t>
            </a:r>
            <a:r>
              <a:rPr dirty="0" sz="1200">
                <a:latin typeface="Symbol"/>
                <a:cs typeface="Symbol"/>
              </a:rPr>
              <a:t>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559" y="8037786"/>
            <a:ext cx="5539105" cy="7778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mostly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explanation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remaining examples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long.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Calibri"/>
              <a:cs typeface="Calibri"/>
            </a:endParaRPr>
          </a:p>
          <a:p>
            <a:pPr marL="84455">
              <a:lnSpc>
                <a:spcPct val="100000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3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</a:t>
            </a:r>
            <a:r>
              <a:rPr dirty="0" sz="1100">
                <a:latin typeface="Calibri"/>
                <a:cs typeface="Calibri"/>
              </a:rPr>
              <a:t>IVP.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90123" y="8736056"/>
            <a:ext cx="1494790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150" spc="45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endParaRPr baseline="2415" sz="1725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370547" y="8787457"/>
            <a:ext cx="591820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-15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8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14400" y="8624316"/>
            <a:ext cx="5943600" cy="469900"/>
          </a:xfrm>
          <a:custGeom>
            <a:avLst/>
            <a:gdLst/>
            <a:ahLst/>
            <a:cxnLst/>
            <a:rect l="l" t="t" r="r" b="b"/>
            <a:pathLst>
              <a:path w="5943600" h="46990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463296"/>
                </a:lnTo>
                <a:lnTo>
                  <a:pt x="6096" y="46329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463296"/>
                </a:lnTo>
                <a:lnTo>
                  <a:pt x="0" y="469392"/>
                </a:lnTo>
                <a:lnTo>
                  <a:pt x="6096" y="469392"/>
                </a:lnTo>
                <a:lnTo>
                  <a:pt x="5937504" y="469392"/>
                </a:lnTo>
                <a:lnTo>
                  <a:pt x="5943600" y="469392"/>
                </a:lnTo>
                <a:lnTo>
                  <a:pt x="5943600" y="4632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81225" y="1530006"/>
            <a:ext cx="3409946" cy="212406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81221" y="5651049"/>
            <a:ext cx="3409949" cy="216217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47927" y="1068456"/>
            <a:ext cx="5835650" cy="152654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ct val="109100"/>
              </a:lnSpc>
              <a:spcBef>
                <a:spcPts val="10"/>
              </a:spcBef>
            </a:pPr>
            <a:r>
              <a:rPr dirty="0" sz="1100" spc="-5">
                <a:latin typeface="Calibri"/>
                <a:cs typeface="Calibri"/>
              </a:rPr>
              <a:t>Here,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proceeding.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needs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“=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0”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 separating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plus!</a:t>
            </a:r>
            <a:endParaRPr sz="1100">
              <a:latin typeface="Calibri"/>
              <a:cs typeface="Calibri"/>
            </a:endParaRPr>
          </a:p>
          <a:p>
            <a:pPr algn="ctr" marR="270510">
              <a:lnSpc>
                <a:spcPts val="2005"/>
              </a:lnSpc>
            </a:pP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7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algn="ctr" marR="267970">
              <a:lnSpc>
                <a:spcPct val="100000"/>
              </a:lnSpc>
              <a:spcBef>
                <a:spcPts val="95"/>
              </a:spcBef>
            </a:pP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3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7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y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83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have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08401" y="2523118"/>
            <a:ext cx="883919" cy="561975"/>
          </a:xfrm>
          <a:prstGeom prst="rect">
            <a:avLst/>
          </a:prstGeom>
        </p:spPr>
        <p:txBody>
          <a:bodyPr wrap="square" lIns="0" tIns="9779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770"/>
              </a:spcBef>
            </a:pPr>
            <a:r>
              <a:rPr dirty="0" sz="1200" i="1">
                <a:latin typeface="Times New Roman"/>
                <a:cs typeface="Times New Roman"/>
              </a:rPr>
              <a:t>M 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marL="42545">
              <a:lnSpc>
                <a:spcPct val="100000"/>
              </a:lnSpc>
              <a:spcBef>
                <a:spcPts val="675"/>
              </a:spcBef>
            </a:pPr>
            <a:r>
              <a:rPr dirty="0" sz="1200" i="1">
                <a:latin typeface="Times New Roman"/>
                <a:cs typeface="Times New Roman"/>
              </a:rPr>
              <a:t>N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91889" y="2523118"/>
            <a:ext cx="659765" cy="5619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2545" marR="30480" indent="-5080">
              <a:lnSpc>
                <a:spcPct val="1466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M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baseline="-25641" sz="975" spc="22" i="1">
                <a:latin typeface="Times New Roman"/>
                <a:cs typeface="Times New Roman"/>
              </a:rPr>
              <a:t>y</a:t>
            </a:r>
            <a:r>
              <a:rPr dirty="0" baseline="-25641" sz="975" i="1">
                <a:latin typeface="Times New Roman"/>
                <a:cs typeface="Times New Roman"/>
              </a:rPr>
              <a:t>  </a:t>
            </a:r>
            <a:r>
              <a:rPr dirty="0" baseline="-25641" sz="975" spc="-9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  </a:t>
            </a:r>
            <a:r>
              <a:rPr dirty="0" sz="1200" spc="50" i="1">
                <a:latin typeface="Times New Roman"/>
                <a:cs typeface="Times New Roman"/>
              </a:rPr>
              <a:t>N</a:t>
            </a:r>
            <a:r>
              <a:rPr dirty="0" baseline="-25641" sz="975" spc="75" i="1">
                <a:latin typeface="Times New Roman"/>
                <a:cs typeface="Times New Roman"/>
              </a:rPr>
              <a:t>x</a:t>
            </a:r>
            <a:r>
              <a:rPr dirty="0" baseline="-25641" sz="975" spc="3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4</a:t>
            </a:r>
            <a:r>
              <a:rPr dirty="0" sz="1200" spc="20" i="1">
                <a:latin typeface="Times New Roman"/>
                <a:cs typeface="Times New Roman"/>
              </a:rPr>
              <a:t>xy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47927" y="3074039"/>
            <a:ext cx="5836285" cy="14077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exact.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either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M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N 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case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easy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N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both down here.</a:t>
            </a:r>
            <a:endParaRPr sz="1100">
              <a:latin typeface="Calibri"/>
              <a:cs typeface="Calibri"/>
            </a:endParaRPr>
          </a:p>
          <a:p>
            <a:pPr algn="ctr" marR="265430">
              <a:lnSpc>
                <a:spcPts val="2014"/>
              </a:lnSpc>
            </a:pPr>
            <a:r>
              <a:rPr dirty="0" baseline="4830" sz="1725" spc="60">
                <a:latin typeface="Symbol"/>
                <a:cs typeface="Symbol"/>
              </a:rPr>
              <a:t>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7">
                <a:latin typeface="Times New Roman"/>
                <a:cs typeface="Times New Roman"/>
              </a:rPr>
              <a:t> </a:t>
            </a:r>
            <a:r>
              <a:rPr dirty="0" baseline="-11111" sz="2625" spc="15">
                <a:latin typeface="Symbol"/>
                <a:cs typeface="Symbol"/>
              </a:rPr>
              <a:t></a:t>
            </a:r>
            <a:r>
              <a:rPr dirty="0" baseline="-11111" sz="2625" spc="-375">
                <a:latin typeface="Times New Roman"/>
                <a:cs typeface="Times New Roman"/>
              </a:rPr>
              <a:t> </a:t>
            </a:r>
            <a:r>
              <a:rPr dirty="0" baseline="4830" sz="1725" spc="150">
                <a:latin typeface="Times New Roman"/>
                <a:cs typeface="Times New Roman"/>
              </a:rPr>
              <a:t>2</a:t>
            </a:r>
            <a:r>
              <a:rPr dirty="0" baseline="4830" sz="1725" spc="112" i="1">
                <a:latin typeface="Times New Roman"/>
                <a:cs typeface="Times New Roman"/>
              </a:rPr>
              <a:t>x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 spc="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6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dy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67">
                <a:latin typeface="Times New Roman"/>
                <a:cs typeface="Times New Roman"/>
              </a:rPr>
              <a:t> </a:t>
            </a:r>
            <a:r>
              <a:rPr dirty="0" baseline="4830" sz="1725" spc="112" i="1">
                <a:latin typeface="Times New Roman"/>
                <a:cs typeface="Times New Roman"/>
              </a:rPr>
              <a:t>x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 spc="7">
                <a:latin typeface="Times New Roman"/>
                <a:cs typeface="Times New Roman"/>
              </a:rPr>
              <a:t> </a:t>
            </a:r>
            <a:r>
              <a:rPr dirty="0" baseline="4830" sz="1725" spc="142" i="1">
                <a:latin typeface="Times New Roman"/>
                <a:cs typeface="Times New Roman"/>
              </a:rPr>
              <a:t>y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6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75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04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h</a:t>
            </a:r>
            <a:r>
              <a:rPr dirty="0" baseline="4830" sz="1725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38100">
              <a:lnSpc>
                <a:spcPct val="100000"/>
              </a:lnSpc>
              <a:spcBef>
                <a:spcPts val="174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opposed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>
                <a:latin typeface="Calibri"/>
                <a:cs typeface="Calibri"/>
              </a:rPr>
              <a:t> our </a:t>
            </a:r>
            <a:r>
              <a:rPr dirty="0" sz="1100" spc="-5">
                <a:latin typeface="Calibri"/>
                <a:cs typeface="Calibri"/>
              </a:rPr>
              <a:t>“constant”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must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y.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compare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M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586526" y="4455707"/>
            <a:ext cx="22479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29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64055" y="4488256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67715" y="4488256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824320" y="4597153"/>
            <a:ext cx="64769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36610" y="4483435"/>
            <a:ext cx="6350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5">
                <a:latin typeface="Symbol"/>
                <a:cs typeface="Symbol"/>
              </a:rPr>
              <a:t>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88821" y="4492230"/>
            <a:ext cx="205803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5">
                <a:latin typeface="Symbol"/>
                <a:cs typeface="Symbol"/>
              </a:rPr>
              <a:t></a:t>
            </a:r>
            <a:r>
              <a:rPr dirty="0" sz="1200" spc="-5">
                <a:latin typeface="Times New Roman"/>
                <a:cs typeface="Times New Roman"/>
              </a:rPr>
              <a:t>  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h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73327" y="4912837"/>
            <a:ext cx="868044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22387" y="5080547"/>
            <a:ext cx="5915025" cy="2239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R="295910">
              <a:lnSpc>
                <a:spcPct val="100000"/>
              </a:lnSpc>
              <a:spcBef>
                <a:spcPts val="90"/>
              </a:spcBef>
              <a:tabLst>
                <a:tab pos="919480" algn="l"/>
                <a:tab pos="145415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Symbol"/>
                <a:cs typeface="Symbol"/>
              </a:rPr>
              <a:t>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4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endParaRPr baseline="4629" sz="1800">
              <a:latin typeface="Times New Roman"/>
              <a:cs typeface="Times New Roman"/>
            </a:endParaRPr>
          </a:p>
          <a:p>
            <a:pPr marL="62865" marR="43180">
              <a:lnSpc>
                <a:spcPct val="110000"/>
              </a:lnSpc>
              <a:spcBef>
                <a:spcPts val="1560"/>
              </a:spcBef>
            </a:pPr>
            <a:r>
              <a:rPr dirty="0" sz="1100" spc="-5">
                <a:latin typeface="Calibri"/>
                <a:cs typeface="Calibri"/>
              </a:rPr>
              <a:t>Again,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drop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constant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technically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present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h(x)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absorbed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pick 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 </a:t>
            </a:r>
            <a:r>
              <a:rPr dirty="0" sz="1100">
                <a:latin typeface="Calibri"/>
                <a:cs typeface="Calibri"/>
              </a:rPr>
              <a:t>step.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h(x)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involve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mistake 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Writing everything down</a:t>
            </a:r>
            <a:r>
              <a:rPr dirty="0" sz="1100">
                <a:latin typeface="Calibri"/>
                <a:cs typeface="Calibri"/>
              </a:rPr>
              <a:t> gives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Symbol"/>
                <a:cs typeface="Symbol"/>
              </a:rPr>
              <a:t></a:t>
            </a:r>
            <a:r>
              <a:rPr dirty="0" sz="1100" i="1">
                <a:latin typeface="Calibri"/>
                <a:cs typeface="Calibri"/>
              </a:rPr>
              <a:t>(x,y)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R="294640">
              <a:lnSpc>
                <a:spcPct val="100000"/>
              </a:lnSpc>
            </a:pPr>
            <a:r>
              <a:rPr dirty="0" baseline="4629" sz="1800">
                <a:latin typeface="Symbol"/>
                <a:cs typeface="Symbol"/>
              </a:rPr>
              <a:t>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endParaRPr baseline="4629" sz="18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1695"/>
              </a:spcBef>
            </a:pPr>
            <a:r>
              <a:rPr dirty="0" sz="1100">
                <a:latin typeface="Calibri"/>
                <a:cs typeface="Calibri"/>
              </a:rPr>
              <a:t>So, the</a:t>
            </a:r>
            <a:r>
              <a:rPr dirty="0" sz="1100" spc="-5">
                <a:latin typeface="Calibri"/>
                <a:cs typeface="Calibri"/>
              </a:rPr>
              <a:t> implicit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  <a:p>
            <a:pPr algn="ctr" marR="286385">
              <a:lnSpc>
                <a:spcPct val="100000"/>
              </a:lnSpc>
              <a:spcBef>
                <a:spcPts val="280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73327" y="7493309"/>
            <a:ext cx="2758440" cy="40259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dirty="0" sz="1100" spc="-5">
                <a:latin typeface="Calibri"/>
                <a:cs typeface="Calibri"/>
              </a:rPr>
              <a:t>Applying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r" marR="508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64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26836" y="7683352"/>
            <a:ext cx="38544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73327" y="8052258"/>
            <a:ext cx="114363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0627" y="8257665"/>
            <a:ext cx="3503929" cy="5861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090420">
              <a:lnSpc>
                <a:spcPct val="100000"/>
              </a:lnSpc>
              <a:spcBef>
                <a:spcPts val="100"/>
              </a:spcBef>
            </a:pP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12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quadratic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914400" y="914399"/>
            <a:ext cx="5943600" cy="7946390"/>
          </a:xfrm>
          <a:custGeom>
            <a:avLst/>
            <a:gdLst/>
            <a:ahLst/>
            <a:cxnLst/>
            <a:rect l="l" t="t" r="r" b="b"/>
            <a:pathLst>
              <a:path w="5943600" h="794639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940040"/>
                </a:lnTo>
                <a:lnTo>
                  <a:pt x="6096" y="794004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7940040"/>
                </a:lnTo>
                <a:lnTo>
                  <a:pt x="0" y="7946136"/>
                </a:lnTo>
                <a:lnTo>
                  <a:pt x="6096" y="7946136"/>
                </a:lnTo>
                <a:lnTo>
                  <a:pt x="5937504" y="7946136"/>
                </a:lnTo>
                <a:lnTo>
                  <a:pt x="5943600" y="7946136"/>
                </a:lnTo>
                <a:lnTo>
                  <a:pt x="5943600" y="794004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48942" y="949736"/>
            <a:ext cx="1409700" cy="255904"/>
            <a:chOff x="3248942" y="949736"/>
            <a:chExt cx="1409700" cy="255904"/>
          </a:xfrm>
        </p:grpSpPr>
        <p:sp>
          <p:nvSpPr>
            <p:cNvPr id="3" name="object 3"/>
            <p:cNvSpPr/>
            <p:nvPr/>
          </p:nvSpPr>
          <p:spPr>
            <a:xfrm>
              <a:off x="3475105" y="1095639"/>
              <a:ext cx="15875" cy="12700"/>
            </a:xfrm>
            <a:custGeom>
              <a:avLst/>
              <a:gdLst/>
              <a:ahLst/>
              <a:cxnLst/>
              <a:rect l="l" t="t" r="r" b="b"/>
              <a:pathLst>
                <a:path w="15875" h="12700">
                  <a:moveTo>
                    <a:pt x="0" y="12324"/>
                  </a:moveTo>
                  <a:lnTo>
                    <a:pt x="1545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3490562" y="1095639"/>
              <a:ext cx="37465" cy="87630"/>
            </a:xfrm>
            <a:custGeom>
              <a:avLst/>
              <a:gdLst/>
              <a:ahLst/>
              <a:cxnLst/>
              <a:rect l="l" t="t" r="r" b="b"/>
              <a:pathLst>
                <a:path w="37464" h="87630">
                  <a:moveTo>
                    <a:pt x="0" y="0"/>
                  </a:moveTo>
                  <a:lnTo>
                    <a:pt x="36860" y="8706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527422" y="953314"/>
              <a:ext cx="40640" cy="229870"/>
            </a:xfrm>
            <a:custGeom>
              <a:avLst/>
              <a:gdLst/>
              <a:ahLst/>
              <a:cxnLst/>
              <a:rect l="l" t="t" r="r" b="b"/>
              <a:pathLst>
                <a:path w="40639" h="229869">
                  <a:moveTo>
                    <a:pt x="0" y="229388"/>
                  </a:moveTo>
                  <a:lnTo>
                    <a:pt x="4042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567850" y="953314"/>
              <a:ext cx="1075055" cy="0"/>
            </a:xfrm>
            <a:custGeom>
              <a:avLst/>
              <a:gdLst/>
              <a:ahLst/>
              <a:cxnLst/>
              <a:rect l="l" t="t" r="r" b="b"/>
              <a:pathLst>
                <a:path w="1075054" h="0">
                  <a:moveTo>
                    <a:pt x="0" y="0"/>
                  </a:moveTo>
                  <a:lnTo>
                    <a:pt x="107489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473915" y="949736"/>
              <a:ext cx="1169035" cy="233045"/>
            </a:xfrm>
            <a:custGeom>
              <a:avLst/>
              <a:gdLst/>
              <a:ahLst/>
              <a:cxnLst/>
              <a:rect l="l" t="t" r="r" b="b"/>
              <a:pathLst>
                <a:path w="1169035" h="233044">
                  <a:moveTo>
                    <a:pt x="57470" y="232966"/>
                  </a:moveTo>
                  <a:lnTo>
                    <a:pt x="49940" y="232966"/>
                  </a:lnTo>
                  <a:lnTo>
                    <a:pt x="12683" y="152263"/>
                  </a:lnTo>
                  <a:lnTo>
                    <a:pt x="2774" y="160214"/>
                  </a:lnTo>
                  <a:lnTo>
                    <a:pt x="0" y="156238"/>
                  </a:lnTo>
                  <a:lnTo>
                    <a:pt x="21006" y="139939"/>
                  </a:lnTo>
                  <a:lnTo>
                    <a:pt x="53507" y="212691"/>
                  </a:lnTo>
                  <a:lnTo>
                    <a:pt x="91160" y="0"/>
                  </a:lnTo>
                  <a:lnTo>
                    <a:pt x="1168833" y="0"/>
                  </a:lnTo>
                  <a:lnTo>
                    <a:pt x="1168833" y="7553"/>
                  </a:lnTo>
                  <a:lnTo>
                    <a:pt x="97105" y="7553"/>
                  </a:lnTo>
                  <a:lnTo>
                    <a:pt x="57470" y="23296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252752" y="1201786"/>
              <a:ext cx="1402080" cy="0"/>
            </a:xfrm>
            <a:custGeom>
              <a:avLst/>
              <a:gdLst/>
              <a:ahLst/>
              <a:cxnLst/>
              <a:rect l="l" t="t" r="r" b="b"/>
              <a:pathLst>
                <a:path w="1402079" h="0">
                  <a:moveTo>
                    <a:pt x="0" y="0"/>
                  </a:moveTo>
                  <a:lnTo>
                    <a:pt x="1401887" y="0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3252751" y="1437933"/>
            <a:ext cx="1325880" cy="231140"/>
            <a:chOff x="3252751" y="1437933"/>
            <a:chExt cx="1325880" cy="231140"/>
          </a:xfrm>
        </p:grpSpPr>
        <p:sp>
          <p:nvSpPr>
            <p:cNvPr id="10" name="object 10"/>
            <p:cNvSpPr/>
            <p:nvPr/>
          </p:nvSpPr>
          <p:spPr>
            <a:xfrm>
              <a:off x="3475104" y="1553224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541"/>
                  </a:moveTo>
                  <a:lnTo>
                    <a:pt x="1545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490561" y="1553224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80">
                  <a:moveTo>
                    <a:pt x="0" y="0"/>
                  </a:moveTo>
                  <a:lnTo>
                    <a:pt x="36860" y="6798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527422" y="1441511"/>
              <a:ext cx="40640" cy="179705"/>
            </a:xfrm>
            <a:custGeom>
              <a:avLst/>
              <a:gdLst/>
              <a:ahLst/>
              <a:cxnLst/>
              <a:rect l="l" t="t" r="r" b="b"/>
              <a:pathLst>
                <a:path w="40639" h="179705">
                  <a:moveTo>
                    <a:pt x="0" y="179694"/>
                  </a:moveTo>
                  <a:lnTo>
                    <a:pt x="4042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567849" y="1441511"/>
              <a:ext cx="998855" cy="0"/>
            </a:xfrm>
            <a:custGeom>
              <a:avLst/>
              <a:gdLst/>
              <a:ahLst/>
              <a:cxnLst/>
              <a:rect l="l" t="t" r="r" b="b"/>
              <a:pathLst>
                <a:path w="998854" h="0">
                  <a:moveTo>
                    <a:pt x="0" y="0"/>
                  </a:moveTo>
                  <a:lnTo>
                    <a:pt x="99840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473914" y="1437933"/>
              <a:ext cx="1092835" cy="183515"/>
            </a:xfrm>
            <a:custGeom>
              <a:avLst/>
              <a:gdLst/>
              <a:ahLst/>
              <a:cxnLst/>
              <a:rect l="l" t="t" r="r" b="b"/>
              <a:pathLst>
                <a:path w="1092835" h="183515">
                  <a:moveTo>
                    <a:pt x="57470" y="183272"/>
                  </a:moveTo>
                  <a:lnTo>
                    <a:pt x="49940" y="183272"/>
                  </a:lnTo>
                  <a:lnTo>
                    <a:pt x="12683" y="120458"/>
                  </a:lnTo>
                  <a:lnTo>
                    <a:pt x="2378" y="127217"/>
                  </a:lnTo>
                  <a:lnTo>
                    <a:pt x="0" y="122844"/>
                  </a:lnTo>
                  <a:lnTo>
                    <a:pt x="21006" y="110122"/>
                  </a:lnTo>
                  <a:lnTo>
                    <a:pt x="53507" y="167370"/>
                  </a:lnTo>
                  <a:lnTo>
                    <a:pt x="91160" y="0"/>
                  </a:lnTo>
                  <a:lnTo>
                    <a:pt x="1092338" y="0"/>
                  </a:lnTo>
                  <a:lnTo>
                    <a:pt x="1092338" y="7553"/>
                  </a:lnTo>
                  <a:lnTo>
                    <a:pt x="96709" y="7553"/>
                  </a:lnTo>
                  <a:lnTo>
                    <a:pt x="57470" y="18327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252751" y="1664937"/>
              <a:ext cx="1325880" cy="0"/>
            </a:xfrm>
            <a:custGeom>
              <a:avLst/>
              <a:gdLst/>
              <a:ahLst/>
              <a:cxnLst/>
              <a:rect l="l" t="t" r="r" b="b"/>
              <a:pathLst>
                <a:path w="1325879" h="0">
                  <a:moveTo>
                    <a:pt x="0" y="0"/>
                  </a:moveTo>
                  <a:lnTo>
                    <a:pt x="1325391" y="0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3252750" y="1901084"/>
            <a:ext cx="1254125" cy="231140"/>
            <a:chOff x="3252750" y="1901084"/>
            <a:chExt cx="1254125" cy="231140"/>
          </a:xfrm>
        </p:grpSpPr>
        <p:sp>
          <p:nvSpPr>
            <p:cNvPr id="17" name="object 17"/>
            <p:cNvSpPr/>
            <p:nvPr/>
          </p:nvSpPr>
          <p:spPr>
            <a:xfrm>
              <a:off x="3553580" y="2016375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541"/>
                  </a:moveTo>
                  <a:lnTo>
                    <a:pt x="1545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569037" y="2016375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80">
                  <a:moveTo>
                    <a:pt x="0" y="0"/>
                  </a:moveTo>
                  <a:lnTo>
                    <a:pt x="36860" y="6798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605898" y="1904662"/>
              <a:ext cx="40640" cy="179705"/>
            </a:xfrm>
            <a:custGeom>
              <a:avLst/>
              <a:gdLst/>
              <a:ahLst/>
              <a:cxnLst/>
              <a:rect l="l" t="t" r="r" b="b"/>
              <a:pathLst>
                <a:path w="40639" h="179705">
                  <a:moveTo>
                    <a:pt x="0" y="179694"/>
                  </a:moveTo>
                  <a:lnTo>
                    <a:pt x="4042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646325" y="1904662"/>
              <a:ext cx="848994" cy="0"/>
            </a:xfrm>
            <a:custGeom>
              <a:avLst/>
              <a:gdLst/>
              <a:ahLst/>
              <a:cxnLst/>
              <a:rect l="l" t="t" r="r" b="b"/>
              <a:pathLst>
                <a:path w="848995" h="0">
                  <a:moveTo>
                    <a:pt x="0" y="0"/>
                  </a:moveTo>
                  <a:lnTo>
                    <a:pt x="8485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552390" y="1901084"/>
              <a:ext cx="942975" cy="183515"/>
            </a:xfrm>
            <a:custGeom>
              <a:avLst/>
              <a:gdLst/>
              <a:ahLst/>
              <a:cxnLst/>
              <a:rect l="l" t="t" r="r" b="b"/>
              <a:pathLst>
                <a:path w="942975" h="183514">
                  <a:moveTo>
                    <a:pt x="57471" y="183272"/>
                  </a:moveTo>
                  <a:lnTo>
                    <a:pt x="49940" y="183272"/>
                  </a:lnTo>
                  <a:lnTo>
                    <a:pt x="12683" y="120458"/>
                  </a:lnTo>
                  <a:lnTo>
                    <a:pt x="2378" y="127217"/>
                  </a:lnTo>
                  <a:lnTo>
                    <a:pt x="0" y="122844"/>
                  </a:lnTo>
                  <a:lnTo>
                    <a:pt x="21006" y="110122"/>
                  </a:lnTo>
                  <a:lnTo>
                    <a:pt x="53507" y="167370"/>
                  </a:lnTo>
                  <a:lnTo>
                    <a:pt x="91160" y="0"/>
                  </a:lnTo>
                  <a:lnTo>
                    <a:pt x="942518" y="0"/>
                  </a:lnTo>
                  <a:lnTo>
                    <a:pt x="942518" y="7553"/>
                  </a:lnTo>
                  <a:lnTo>
                    <a:pt x="96709" y="7553"/>
                  </a:lnTo>
                  <a:lnTo>
                    <a:pt x="57471" y="18327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252750" y="2128088"/>
              <a:ext cx="1254125" cy="0"/>
            </a:xfrm>
            <a:custGeom>
              <a:avLst/>
              <a:gdLst/>
              <a:ahLst/>
              <a:cxnLst/>
              <a:rect l="l" t="t" r="r" b="b"/>
              <a:pathLst>
                <a:path w="1254125" h="0">
                  <a:moveTo>
                    <a:pt x="0" y="0"/>
                  </a:moveTo>
                  <a:lnTo>
                    <a:pt x="1254048" y="0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3252749" y="2364235"/>
            <a:ext cx="1169035" cy="231140"/>
            <a:chOff x="3252749" y="2364235"/>
            <a:chExt cx="1169035" cy="231140"/>
          </a:xfrm>
        </p:grpSpPr>
        <p:sp>
          <p:nvSpPr>
            <p:cNvPr id="24" name="object 24"/>
            <p:cNvSpPr/>
            <p:nvPr/>
          </p:nvSpPr>
          <p:spPr>
            <a:xfrm>
              <a:off x="3467967" y="2479526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541"/>
                  </a:moveTo>
                  <a:lnTo>
                    <a:pt x="1545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483425" y="2479526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80">
                  <a:moveTo>
                    <a:pt x="0" y="0"/>
                  </a:moveTo>
                  <a:lnTo>
                    <a:pt x="36860" y="6798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520285" y="2367813"/>
              <a:ext cx="40640" cy="179705"/>
            </a:xfrm>
            <a:custGeom>
              <a:avLst/>
              <a:gdLst/>
              <a:ahLst/>
              <a:cxnLst/>
              <a:rect l="l" t="t" r="r" b="b"/>
              <a:pathLst>
                <a:path w="40639" h="179705">
                  <a:moveTo>
                    <a:pt x="0" y="179694"/>
                  </a:moveTo>
                  <a:lnTo>
                    <a:pt x="4042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560712" y="2367813"/>
              <a:ext cx="848994" cy="0"/>
            </a:xfrm>
            <a:custGeom>
              <a:avLst/>
              <a:gdLst/>
              <a:ahLst/>
              <a:cxnLst/>
              <a:rect l="l" t="t" r="r" b="b"/>
              <a:pathLst>
                <a:path w="848995" h="0">
                  <a:moveTo>
                    <a:pt x="0" y="0"/>
                  </a:moveTo>
                  <a:lnTo>
                    <a:pt x="8485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466777" y="2364235"/>
              <a:ext cx="942975" cy="183515"/>
            </a:xfrm>
            <a:custGeom>
              <a:avLst/>
              <a:gdLst/>
              <a:ahLst/>
              <a:cxnLst/>
              <a:rect l="l" t="t" r="r" b="b"/>
              <a:pathLst>
                <a:path w="942975" h="183514">
                  <a:moveTo>
                    <a:pt x="57470" y="183272"/>
                  </a:moveTo>
                  <a:lnTo>
                    <a:pt x="49940" y="183272"/>
                  </a:lnTo>
                  <a:lnTo>
                    <a:pt x="12683" y="120458"/>
                  </a:lnTo>
                  <a:lnTo>
                    <a:pt x="2378" y="127217"/>
                  </a:lnTo>
                  <a:lnTo>
                    <a:pt x="0" y="122844"/>
                  </a:lnTo>
                  <a:lnTo>
                    <a:pt x="21006" y="110122"/>
                  </a:lnTo>
                  <a:lnTo>
                    <a:pt x="53507" y="167370"/>
                  </a:lnTo>
                  <a:lnTo>
                    <a:pt x="91160" y="0"/>
                  </a:lnTo>
                  <a:lnTo>
                    <a:pt x="942518" y="0"/>
                  </a:lnTo>
                  <a:lnTo>
                    <a:pt x="942518" y="7553"/>
                  </a:lnTo>
                  <a:lnTo>
                    <a:pt x="96709" y="7553"/>
                  </a:lnTo>
                  <a:lnTo>
                    <a:pt x="57470" y="18327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252749" y="2591239"/>
              <a:ext cx="1169035" cy="0"/>
            </a:xfrm>
            <a:custGeom>
              <a:avLst/>
              <a:gdLst/>
              <a:ahLst/>
              <a:cxnLst/>
              <a:rect l="l" t="t" r="r" b="b"/>
              <a:pathLst>
                <a:path w="1169035" h="0">
                  <a:moveTo>
                    <a:pt x="0" y="0"/>
                  </a:moveTo>
                  <a:lnTo>
                    <a:pt x="1168437" y="0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 txBox="1"/>
          <p:nvPr/>
        </p:nvSpPr>
        <p:spPr>
          <a:xfrm>
            <a:off x="3807134" y="1193929"/>
            <a:ext cx="28130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4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21780" y="917231"/>
            <a:ext cx="1466850" cy="2654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6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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14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36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4</a:t>
            </a:r>
            <a:r>
              <a:rPr dirty="0" baseline="4629" sz="1800" spc="75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97">
                <a:latin typeface="Times New Roman"/>
                <a:cs typeface="Times New Roman"/>
              </a:rPr>
              <a:t>4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797739" y="1038414"/>
            <a:ext cx="430530" cy="2654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60627" y="1409333"/>
            <a:ext cx="5783580" cy="1911350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marL="2170430">
              <a:lnSpc>
                <a:spcPct val="100000"/>
              </a:lnSpc>
              <a:spcBef>
                <a:spcPts val="355"/>
              </a:spcBef>
            </a:pP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50">
                <a:latin typeface="Times New Roman"/>
                <a:cs typeface="Times New Roman"/>
              </a:rPr>
              <a:t>8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65">
                <a:latin typeface="Times New Roman"/>
                <a:cs typeface="Times New Roman"/>
              </a:rPr>
              <a:t>6</a:t>
            </a:r>
            <a:r>
              <a:rPr dirty="0" sz="1200" spc="3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  <a:p>
            <a:pPr marL="2846070">
              <a:lnSpc>
                <a:spcPct val="100000"/>
              </a:lnSpc>
              <a:spcBef>
                <a:spcPts val="254"/>
              </a:spcBef>
            </a:pPr>
            <a:r>
              <a:rPr dirty="0" sz="1200" spc="4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marL="2170430">
              <a:lnSpc>
                <a:spcPct val="100000"/>
              </a:lnSpc>
              <a:spcBef>
                <a:spcPts val="509"/>
              </a:spcBef>
            </a:pP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spc="3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  <a:p>
            <a:pPr marL="2810510">
              <a:lnSpc>
                <a:spcPct val="100000"/>
              </a:lnSpc>
              <a:spcBef>
                <a:spcPts val="254"/>
              </a:spcBef>
            </a:pPr>
            <a:r>
              <a:rPr dirty="0" sz="1200" spc="4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marL="2170430">
              <a:lnSpc>
                <a:spcPts val="1300"/>
              </a:lnSpc>
              <a:spcBef>
                <a:spcPts val="509"/>
              </a:spcBef>
            </a:pP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  <a:p>
            <a:pPr marL="2814320">
              <a:lnSpc>
                <a:spcPts val="1300"/>
              </a:lnSpc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50">
              <a:latin typeface="Times New Roman"/>
              <a:cs typeface="Times New Roman"/>
            </a:endParaRPr>
          </a:p>
          <a:p>
            <a:pPr marL="25400" marR="177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Reapplying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initial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shows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“+”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>
                <a:latin typeface="Calibri"/>
                <a:cs typeface="Calibri"/>
              </a:rPr>
              <a:t> those</a:t>
            </a:r>
            <a:r>
              <a:rPr dirty="0" sz="1100" spc="-5">
                <a:latin typeface="Calibri"/>
                <a:cs typeface="Calibri"/>
              </a:rPr>
              <a:t> details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check).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explicit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</a:t>
            </a:r>
            <a:r>
              <a:rPr dirty="0" sz="1100" spc="-10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3372136" y="3358320"/>
            <a:ext cx="1170305" cy="232410"/>
            <a:chOff x="3372136" y="3358320"/>
            <a:chExt cx="1170305" cy="232410"/>
          </a:xfrm>
        </p:grpSpPr>
        <p:sp>
          <p:nvSpPr>
            <p:cNvPr id="35" name="object 35"/>
            <p:cNvSpPr/>
            <p:nvPr/>
          </p:nvSpPr>
          <p:spPr>
            <a:xfrm>
              <a:off x="3587638" y="3474401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606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603116" y="3474401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79">
                  <a:moveTo>
                    <a:pt x="0" y="0"/>
                  </a:moveTo>
                  <a:lnTo>
                    <a:pt x="36909" y="6844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3640026" y="3361923"/>
              <a:ext cx="40640" cy="180975"/>
            </a:xfrm>
            <a:custGeom>
              <a:avLst/>
              <a:gdLst/>
              <a:ahLst/>
              <a:cxnLst/>
              <a:rect l="l" t="t" r="r" b="b"/>
              <a:pathLst>
                <a:path w="40639" h="180975">
                  <a:moveTo>
                    <a:pt x="0" y="180924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680507" y="3361923"/>
              <a:ext cx="850265" cy="0"/>
            </a:xfrm>
            <a:custGeom>
              <a:avLst/>
              <a:gdLst/>
              <a:ahLst/>
              <a:cxnLst/>
              <a:rect l="l" t="t" r="r" b="b"/>
              <a:pathLst>
                <a:path w="850264" h="0">
                  <a:moveTo>
                    <a:pt x="0" y="0"/>
                  </a:moveTo>
                  <a:lnTo>
                    <a:pt x="8497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586448" y="3358320"/>
              <a:ext cx="944244" cy="184785"/>
            </a:xfrm>
            <a:custGeom>
              <a:avLst/>
              <a:gdLst/>
              <a:ahLst/>
              <a:cxnLst/>
              <a:rect l="l" t="t" r="r" b="b"/>
              <a:pathLst>
                <a:path w="944245" h="184785">
                  <a:moveTo>
                    <a:pt x="57547" y="184527"/>
                  </a:moveTo>
                  <a:lnTo>
                    <a:pt x="50006" y="184527"/>
                  </a:lnTo>
                  <a:lnTo>
                    <a:pt x="12700" y="121283"/>
                  </a:lnTo>
                  <a:lnTo>
                    <a:pt x="2381" y="128088"/>
                  </a:lnTo>
                  <a:lnTo>
                    <a:pt x="0" y="123685"/>
                  </a:lnTo>
                  <a:lnTo>
                    <a:pt x="21034" y="110876"/>
                  </a:lnTo>
                  <a:lnTo>
                    <a:pt x="53578" y="168516"/>
                  </a:lnTo>
                  <a:lnTo>
                    <a:pt x="91281" y="0"/>
                  </a:lnTo>
                  <a:lnTo>
                    <a:pt x="943768" y="0"/>
                  </a:lnTo>
                  <a:lnTo>
                    <a:pt x="943768" y="7605"/>
                  </a:lnTo>
                  <a:lnTo>
                    <a:pt x="96837" y="7605"/>
                  </a:lnTo>
                  <a:lnTo>
                    <a:pt x="57547" y="18452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3372136" y="3586878"/>
              <a:ext cx="1170305" cy="0"/>
            </a:xfrm>
            <a:custGeom>
              <a:avLst/>
              <a:gdLst/>
              <a:ahLst/>
              <a:cxnLst/>
              <a:rect l="l" t="t" r="r" b="b"/>
              <a:pathLst>
                <a:path w="1170304" h="0">
                  <a:moveTo>
                    <a:pt x="0" y="0"/>
                  </a:moveTo>
                  <a:lnTo>
                    <a:pt x="1169987" y="0"/>
                  </a:lnTo>
                </a:path>
              </a:pathLst>
            </a:custGeom>
            <a:ln w="760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/>
          <p:cNvSpPr txBox="1"/>
          <p:nvPr/>
        </p:nvSpPr>
        <p:spPr>
          <a:xfrm>
            <a:off x="3857119" y="3510133"/>
            <a:ext cx="19558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338799" y="3362032"/>
            <a:ext cx="121094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916525" y="3422473"/>
            <a:ext cx="43053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35227" y="3925925"/>
            <a:ext cx="5873750" cy="9613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 marR="431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avoid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 0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division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watch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solve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 algn="ctr" marR="271780">
              <a:lnSpc>
                <a:spcPct val="100000"/>
              </a:lnSpc>
              <a:spcBef>
                <a:spcPts val="325"/>
              </a:spcBef>
            </a:pP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90">
                <a:latin typeface="Times New Roman"/>
                <a:cs typeface="Times New Roman"/>
              </a:rPr>
              <a:t>4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44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9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-5">
                <a:latin typeface="Calibri"/>
                <a:cs typeface="Calibri"/>
              </a:rPr>
              <a:t> 3.217361577.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Below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polynomial.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73187" y="7352336"/>
            <a:ext cx="5726430" cy="1354455"/>
          </a:xfrm>
          <a:prstGeom prst="rect">
            <a:avLst/>
          </a:prstGeom>
        </p:spPr>
        <p:txBody>
          <a:bodyPr wrap="square" lIns="0" tIns="2222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7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polynomial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positive, and</a:t>
            </a:r>
            <a:r>
              <a:rPr dirty="0" sz="1100">
                <a:latin typeface="Calibri"/>
                <a:cs typeface="Calibri"/>
              </a:rPr>
              <a:t> hence</a:t>
            </a:r>
            <a:r>
              <a:rPr dirty="0" sz="1100" spc="-5">
                <a:latin typeface="Calibri"/>
                <a:cs typeface="Calibri"/>
              </a:rPr>
              <a:t> okay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 </a:t>
            </a:r>
            <a:r>
              <a:rPr dirty="0" sz="1100">
                <a:latin typeface="Calibri"/>
                <a:cs typeface="Calibri"/>
              </a:rPr>
              <a:t>on</a:t>
            </a:r>
            <a:endParaRPr sz="1100">
              <a:latin typeface="Calibri"/>
              <a:cs typeface="Calibri"/>
            </a:endParaRPr>
          </a:p>
          <a:p>
            <a:pPr algn="r" marR="2281555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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3.217361577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ct val="110000"/>
              </a:lnSpc>
              <a:spcBef>
                <a:spcPts val="132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validity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0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avoid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breaks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validity.</a:t>
            </a:r>
            <a:endParaRPr sz="1100">
              <a:latin typeface="Calibri"/>
              <a:cs typeface="Calibri"/>
            </a:endParaRPr>
          </a:p>
          <a:p>
            <a:pPr algn="ctr" marR="919480">
              <a:lnSpc>
                <a:spcPct val="100000"/>
              </a:lnSpc>
              <a:spcBef>
                <a:spcPts val="120"/>
              </a:spcBef>
            </a:pPr>
            <a:r>
              <a:rPr dirty="0" sz="1150" spc="25">
                <a:latin typeface="Symbol"/>
                <a:cs typeface="Symbol"/>
              </a:rPr>
              <a:t></a:t>
            </a:r>
            <a:r>
              <a:rPr dirty="0" sz="1150" spc="-3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algn="r" marR="2280920">
              <a:lnSpc>
                <a:spcPct val="100000"/>
              </a:lnSpc>
              <a:spcBef>
                <a:spcPts val="405"/>
              </a:spcBef>
            </a:pP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5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3.217361577</a:t>
            </a:r>
            <a:endParaRPr sz="1150">
              <a:latin typeface="Times New Roman"/>
              <a:cs typeface="Times New Roman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914400" y="914400"/>
            <a:ext cx="5943600" cy="8004175"/>
            <a:chOff x="914400" y="914400"/>
            <a:chExt cx="5943600" cy="8004175"/>
          </a:xfrm>
        </p:grpSpPr>
        <p:sp>
          <p:nvSpPr>
            <p:cNvPr id="47" name="object 47"/>
            <p:cNvSpPr/>
            <p:nvPr/>
          </p:nvSpPr>
          <p:spPr>
            <a:xfrm>
              <a:off x="914400" y="914399"/>
              <a:ext cx="5943600" cy="8004175"/>
            </a:xfrm>
            <a:custGeom>
              <a:avLst/>
              <a:gdLst/>
              <a:ahLst/>
              <a:cxnLst/>
              <a:rect l="l" t="t" r="r" b="b"/>
              <a:pathLst>
                <a:path w="5943600" h="800417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7997939"/>
                  </a:lnTo>
                  <a:lnTo>
                    <a:pt x="6096" y="7997939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7997939"/>
                  </a:lnTo>
                  <a:lnTo>
                    <a:pt x="0" y="8004048"/>
                  </a:lnTo>
                  <a:lnTo>
                    <a:pt x="6096" y="8004048"/>
                  </a:lnTo>
                  <a:lnTo>
                    <a:pt x="5937504" y="8004048"/>
                  </a:lnTo>
                  <a:lnTo>
                    <a:pt x="5943600" y="8004048"/>
                  </a:lnTo>
                  <a:lnTo>
                    <a:pt x="5943600" y="7997952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8" name="object 4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1225" y="4955628"/>
              <a:ext cx="3409946" cy="218121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316738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29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contains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-1,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validity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14"/>
              </a:spcBef>
            </a:pP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bl</a:t>
            </a:r>
            <a:r>
              <a:rPr dirty="0" sz="1100" spc="-15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85">
                <a:latin typeface="Calibri"/>
                <a:cs typeface="Calibri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Symbol"/>
                <a:cs typeface="Symbol"/>
              </a:rPr>
              <a:t>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6027" y="4254500"/>
            <a:ext cx="42037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4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interval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validity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IVP.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68927" y="4419396"/>
            <a:ext cx="2015489" cy="3441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u="sng" baseline="36231" sz="1725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6231" sz="1725" spc="-15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6231" sz="17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36231" sz="1725" spc="2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ty</a:t>
            </a:r>
            <a:r>
              <a:rPr dirty="0" u="sng" baseline="36231" sz="172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6231" sz="1725" spc="-11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6231" sz="1725" spc="-67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baseline="-5420" sz="3075" spc="-292">
                <a:latin typeface="Symbol"/>
                <a:cs typeface="Symbol"/>
              </a:rPr>
              <a:t>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0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5">
                <a:latin typeface="Times New Roman"/>
                <a:cs typeface="Times New Roman"/>
              </a:rPr>
              <a:t>1</a:t>
            </a:r>
            <a:r>
              <a:rPr dirty="0" baseline="-4504" sz="2775" spc="-247">
                <a:latin typeface="Symbol"/>
                <a:cs typeface="Symbol"/>
              </a:rPr>
              <a:t></a:t>
            </a:r>
            <a:r>
              <a:rPr dirty="0" baseline="-5420" sz="3075" spc="-434">
                <a:latin typeface="Symbol"/>
                <a:cs typeface="Symbol"/>
              </a:rPr>
              <a:t></a:t>
            </a:r>
            <a:r>
              <a:rPr dirty="0" baseline="-5420" sz="3075" spc="-382">
                <a:latin typeface="Times New Roman"/>
                <a:cs typeface="Times New Roman"/>
              </a:rPr>
              <a:t> </a:t>
            </a:r>
            <a:r>
              <a:rPr dirty="0" sz="1150" spc="50" i="1">
                <a:latin typeface="Times New Roman"/>
                <a:cs typeface="Times New Roman"/>
              </a:rPr>
              <a:t>y</a:t>
            </a:r>
            <a:r>
              <a:rPr dirty="0" baseline="2415" sz="1725" spc="15">
                <a:latin typeface="Symbol"/>
                <a:cs typeface="Symbol"/>
              </a:rPr>
              <a:t></a:t>
            </a:r>
            <a:r>
              <a:rPr dirty="0" baseline="2415" sz="1725" spc="-6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858008" y="4498035"/>
            <a:ext cx="51752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97">
                <a:latin typeface="Times New Roman"/>
                <a:cs typeface="Times New Roman"/>
              </a:rPr>
              <a:t>5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0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73533" y="4651641"/>
            <a:ext cx="37592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20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3327" y="4811400"/>
            <a:ext cx="3789045" cy="71120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31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first deal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minus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terms.</a:t>
            </a:r>
            <a:endParaRPr sz="1100">
              <a:latin typeface="Calibri"/>
              <a:cs typeface="Calibri"/>
            </a:endParaRPr>
          </a:p>
          <a:p>
            <a:pPr marL="1777364">
              <a:lnSpc>
                <a:spcPts val="2510"/>
              </a:lnSpc>
            </a:pPr>
            <a:r>
              <a:rPr dirty="0" u="sng" baseline="34722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spc="-17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ty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spc="-15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4722" sz="1800" spc="-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baseline="-5291" sz="3150" spc="-337">
                <a:latin typeface="Symbol"/>
                <a:cs typeface="Symbol"/>
              </a:rPr>
              <a:t>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5291" sz="3150" spc="-457">
                <a:latin typeface="Symbol"/>
                <a:cs typeface="Symbol"/>
              </a:rPr>
              <a:t></a:t>
            </a:r>
            <a:r>
              <a:rPr dirty="0" baseline="-5291" sz="3150" spc="-397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730213" y="5410802"/>
            <a:ext cx="37655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6027" y="5770849"/>
            <a:ext cx="252095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M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N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02009" y="6184051"/>
            <a:ext cx="310515" cy="0"/>
          </a:xfrm>
          <a:custGeom>
            <a:avLst/>
            <a:gdLst/>
            <a:ahLst/>
            <a:cxnLst/>
            <a:rect l="l" t="t" r="r" b="b"/>
            <a:pathLst>
              <a:path w="310514" h="0">
                <a:moveTo>
                  <a:pt x="0" y="0"/>
                </a:moveTo>
                <a:lnTo>
                  <a:pt x="310330" y="0"/>
                </a:lnTo>
              </a:path>
            </a:pathLst>
          </a:custGeom>
          <a:ln w="75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445582" y="6184051"/>
            <a:ext cx="310515" cy="0"/>
          </a:xfrm>
          <a:custGeom>
            <a:avLst/>
            <a:gdLst/>
            <a:ahLst/>
            <a:cxnLst/>
            <a:rect l="l" t="t" r="r" b="b"/>
            <a:pathLst>
              <a:path w="310514" h="0">
                <a:moveTo>
                  <a:pt x="0" y="0"/>
                </a:moveTo>
                <a:lnTo>
                  <a:pt x="310330" y="0"/>
                </a:lnTo>
              </a:path>
            </a:pathLst>
          </a:custGeom>
          <a:ln w="75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393529" y="6592816"/>
            <a:ext cx="310515" cy="0"/>
          </a:xfrm>
          <a:custGeom>
            <a:avLst/>
            <a:gdLst/>
            <a:ahLst/>
            <a:cxnLst/>
            <a:rect l="l" t="t" r="r" b="b"/>
            <a:pathLst>
              <a:path w="310514" h="0">
                <a:moveTo>
                  <a:pt x="0" y="0"/>
                </a:moveTo>
                <a:lnTo>
                  <a:pt x="310330" y="0"/>
                </a:lnTo>
              </a:path>
            </a:pathLst>
          </a:custGeom>
          <a:ln w="75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4230616" y="6160674"/>
            <a:ext cx="52069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91279" y="6569439"/>
            <a:ext cx="3746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694461" y="6057494"/>
            <a:ext cx="28257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M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38598" y="5961827"/>
            <a:ext cx="56896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</a:t>
            </a:r>
            <a:r>
              <a:rPr dirty="0" baseline="-34722" sz="1800" spc="-150">
                <a:latin typeface="Times New Roman"/>
                <a:cs typeface="Times New Roman"/>
              </a:rPr>
              <a:t> </a:t>
            </a:r>
            <a:r>
              <a:rPr dirty="0" baseline="-34722" sz="1800" spc="-30">
                <a:latin typeface="Times New Roman"/>
                <a:cs typeface="Times New Roman"/>
              </a:rPr>
              <a:t>2</a:t>
            </a:r>
            <a:r>
              <a:rPr dirty="0" baseline="-34722" sz="1800" i="1">
                <a:latin typeface="Times New Roman"/>
                <a:cs typeface="Times New Roman"/>
              </a:rPr>
              <a:t>t</a:t>
            </a:r>
            <a:endParaRPr baseline="-34722" sz="1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79611" y="6057494"/>
            <a:ext cx="34099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M</a:t>
            </a:r>
            <a:r>
              <a:rPr dirty="0" sz="1200" spc="5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81378" y="6176092"/>
            <a:ext cx="3765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24964" y="5929726"/>
            <a:ext cx="376555" cy="648970"/>
          </a:xfrm>
          <a:prstGeom prst="rect">
            <a:avLst/>
          </a:prstGeom>
        </p:spPr>
        <p:txBody>
          <a:bodyPr wrap="square" lIns="0" tIns="43815" rIns="0" bIns="0" rtlCol="0" vert="horz">
            <a:spAutoFit/>
          </a:bodyPr>
          <a:lstStyle/>
          <a:p>
            <a:pPr marL="114300">
              <a:lnSpc>
                <a:spcPct val="100000"/>
              </a:lnSpc>
              <a:spcBef>
                <a:spcPts val="345"/>
              </a:spcBef>
            </a:pP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62230" marR="30480" indent="-37465">
              <a:lnSpc>
                <a:spcPct val="106400"/>
              </a:lnSpc>
              <a:spcBef>
                <a:spcPts val="155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 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661128" y="6378499"/>
            <a:ext cx="1732914" cy="3130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1423035" algn="l"/>
              </a:tabLst>
            </a:pPr>
            <a:r>
              <a:rPr dirty="0" sz="1200" i="1">
                <a:latin typeface="Times New Roman"/>
                <a:cs typeface="Times New Roman"/>
              </a:rPr>
              <a:t>N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ln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baseline="-4504" sz="2775" spc="-127">
                <a:latin typeface="Symbol"/>
                <a:cs typeface="Symbol"/>
              </a:rPr>
              <a:t></a:t>
            </a:r>
            <a:r>
              <a:rPr dirty="0" sz="1200" spc="-8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 spc="-55">
                <a:latin typeface="Symbol"/>
                <a:cs typeface="Symbol"/>
              </a:rPr>
              <a:t></a:t>
            </a:r>
            <a:r>
              <a:rPr dirty="0" sz="1200" spc="-55">
                <a:latin typeface="Times New Roman"/>
                <a:cs typeface="Times New Roman"/>
              </a:rPr>
              <a:t>1</a:t>
            </a:r>
            <a:r>
              <a:rPr dirty="0" baseline="-4504" sz="2775" spc="-82">
                <a:latin typeface="Symbol"/>
                <a:cs typeface="Symbol"/>
              </a:rPr>
              <a:t></a:t>
            </a:r>
            <a:r>
              <a:rPr dirty="0" baseline="-4504" sz="2775" spc="-41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	</a:t>
            </a:r>
            <a:r>
              <a:rPr dirty="0" sz="1200" i="1">
                <a:latin typeface="Times New Roman"/>
                <a:cs typeface="Times New Roman"/>
              </a:rPr>
              <a:t>N</a:t>
            </a:r>
            <a:r>
              <a:rPr dirty="0" sz="1200" spc="30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72899" y="6584856"/>
            <a:ext cx="3765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991771" y="7357867"/>
            <a:ext cx="310515" cy="0"/>
          </a:xfrm>
          <a:custGeom>
            <a:avLst/>
            <a:gdLst/>
            <a:ahLst/>
            <a:cxnLst/>
            <a:rect l="l" t="t" r="r" b="b"/>
            <a:pathLst>
              <a:path w="310514" h="0">
                <a:moveTo>
                  <a:pt x="0" y="0"/>
                </a:moveTo>
                <a:lnTo>
                  <a:pt x="309959" y="0"/>
                </a:lnTo>
              </a:path>
            </a:pathLst>
          </a:custGeom>
          <a:ln w="76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973327" y="6935223"/>
            <a:ext cx="4288790" cy="522605"/>
          </a:xfrm>
          <a:prstGeom prst="rect">
            <a:avLst/>
          </a:prstGeom>
        </p:spPr>
        <p:txBody>
          <a:bodyPr wrap="square" lIns="0" tIns="266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0"/>
              </a:spcBef>
            </a:pPr>
            <a:r>
              <a:rPr dirty="0" sz="1100">
                <a:latin typeface="Calibri"/>
                <a:cs typeface="Calibri"/>
              </a:rPr>
              <a:t>So, it’s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in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case.</a:t>
            </a:r>
            <a:endParaRPr sz="1100">
              <a:latin typeface="Calibri"/>
              <a:cs typeface="Calibri"/>
            </a:endParaRPr>
          </a:p>
          <a:p>
            <a:pPr marL="1275080">
              <a:lnSpc>
                <a:spcPct val="100000"/>
              </a:lnSpc>
              <a:spcBef>
                <a:spcPts val="200"/>
              </a:spcBef>
            </a:pPr>
            <a:r>
              <a:rPr dirty="0" sz="1200">
                <a:latin typeface="Symbol"/>
                <a:cs typeface="Symbol"/>
              </a:rPr>
              <a:t>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-4629" sz="1800" spc="-1245">
                <a:latin typeface="Symbol"/>
                <a:cs typeface="Symbol"/>
              </a:rPr>
              <a:t></a:t>
            </a:r>
            <a:r>
              <a:rPr dirty="0" baseline="23148" sz="1800">
                <a:latin typeface="Symbol"/>
                <a:cs typeface="Symbol"/>
              </a:rPr>
              <a:t></a:t>
            </a:r>
            <a:r>
              <a:rPr dirty="0" baseline="23148" sz="1800">
                <a:latin typeface="Times New Roman"/>
                <a:cs typeface="Times New Roman"/>
              </a:rPr>
              <a:t> </a:t>
            </a:r>
            <a:r>
              <a:rPr dirty="0" baseline="23148" sz="1800" spc="217">
                <a:latin typeface="Times New Roman"/>
                <a:cs typeface="Times New Roman"/>
              </a:rPr>
              <a:t> </a:t>
            </a:r>
            <a:r>
              <a:rPr dirty="0" baseline="34722" sz="1800" spc="-30">
                <a:latin typeface="Times New Roman"/>
                <a:cs typeface="Times New Roman"/>
              </a:rPr>
              <a:t>2</a:t>
            </a:r>
            <a:r>
              <a:rPr dirty="0" baseline="34722" sz="1800" i="1">
                <a:latin typeface="Times New Roman"/>
                <a:cs typeface="Times New Roman"/>
              </a:rPr>
              <a:t>ty </a:t>
            </a:r>
            <a:r>
              <a:rPr dirty="0" baseline="34722" sz="1800" spc="21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h</a:t>
            </a:r>
            <a:r>
              <a:rPr dirty="0" sz="1200" spc="-17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26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828267" y="7349504"/>
            <a:ext cx="51879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5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86027" y="7726141"/>
            <a:ext cx="281305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compare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583981" y="8044823"/>
            <a:ext cx="52069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 i="1">
                <a:latin typeface="Times New Roman"/>
                <a:cs typeface="Times New Roman"/>
              </a:rPr>
              <a:t>y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418382" y="7855312"/>
            <a:ext cx="2616835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150" spc="40">
                <a:latin typeface="Symbol"/>
                <a:cs typeface="Symbol"/>
              </a:rPr>
              <a:t></a:t>
            </a:r>
            <a:r>
              <a:rPr dirty="0" sz="1150" spc="40">
                <a:latin typeface="Times New Roman"/>
                <a:cs typeface="Times New Roman"/>
              </a:rPr>
              <a:t>  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h</a:t>
            </a:r>
            <a:r>
              <a:rPr dirty="0" baseline="2415" sz="1725" spc="157">
                <a:latin typeface="Symbol"/>
                <a:cs typeface="Symbol"/>
              </a:rPr>
              <a:t>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262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N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86027" y="8370793"/>
            <a:ext cx="147828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622836" y="8538064"/>
            <a:ext cx="71120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615116" y="8574720"/>
            <a:ext cx="16319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05638" y="8538064"/>
            <a:ext cx="71183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914400" y="4271759"/>
            <a:ext cx="5943600" cy="4750435"/>
          </a:xfrm>
          <a:custGeom>
            <a:avLst/>
            <a:gdLst/>
            <a:ahLst/>
            <a:cxnLst/>
            <a:rect l="l" t="t" r="r" b="b"/>
            <a:pathLst>
              <a:path w="5943600" h="4750434">
                <a:moveTo>
                  <a:pt x="5943600" y="6121"/>
                </a:moveTo>
                <a:lnTo>
                  <a:pt x="5937504" y="6121"/>
                </a:lnTo>
                <a:lnTo>
                  <a:pt x="5937504" y="4744224"/>
                </a:lnTo>
                <a:lnTo>
                  <a:pt x="6096" y="4744224"/>
                </a:lnTo>
                <a:lnTo>
                  <a:pt x="6096" y="6121"/>
                </a:lnTo>
                <a:lnTo>
                  <a:pt x="0" y="6121"/>
                </a:lnTo>
                <a:lnTo>
                  <a:pt x="0" y="4744224"/>
                </a:lnTo>
                <a:lnTo>
                  <a:pt x="0" y="4750320"/>
                </a:lnTo>
                <a:lnTo>
                  <a:pt x="6096" y="4750320"/>
                </a:lnTo>
                <a:lnTo>
                  <a:pt x="5937504" y="4750320"/>
                </a:lnTo>
                <a:lnTo>
                  <a:pt x="5943600" y="4750320"/>
                </a:lnTo>
                <a:lnTo>
                  <a:pt x="5943600" y="4744224"/>
                </a:lnTo>
                <a:lnTo>
                  <a:pt x="5943600" y="6121"/>
                </a:lnTo>
                <a:close/>
              </a:path>
              <a:path w="5943600" h="4750434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3" name="object 3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81221" y="1724558"/>
            <a:ext cx="3409949" cy="230504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Paul Dawkins</dc:creator>
  <dcterms:created xsi:type="dcterms:W3CDTF">2021-10-13T13:28:14Z</dcterms:created>
  <dcterms:modified xsi:type="dcterms:W3CDTF">2021-10-13T13:28:14Z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2018-06-15T00:00:00Z</vt:filetime>
  </property>
  <property fmtid="{D5CDD505-2E9C-101B-9397-08002B2CF9AE}" pid="3" name="Creator">
    <vt:lpwstr>Acrobat PDFMaker 18 for Word</vt:lpwstr>
  </property>
  <property fmtid="{D5CDD505-2E9C-101B-9397-08002B2CF9AE}" pid="4" name="LastSaved">
    <vt:filetime>2021-10-13T00:00:00Z</vt:filetime>
  </property>
</Properties>
</file>